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76" r:id="rId2"/>
    <p:sldId id="577" r:id="rId3"/>
    <p:sldId id="578" r:id="rId4"/>
    <p:sldId id="579" r:id="rId5"/>
    <p:sldId id="580" r:id="rId6"/>
    <p:sldId id="581" r:id="rId7"/>
    <p:sldId id="582" r:id="rId8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EB2"/>
    <a:srgbClr val="003300"/>
    <a:srgbClr val="CC0000"/>
    <a:srgbClr val="006600"/>
    <a:srgbClr val="800000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083" autoAdjust="0"/>
  </p:normalViewPr>
  <p:slideViewPr>
    <p:cSldViewPr>
      <p:cViewPr>
        <p:scale>
          <a:sx n="100" d="100"/>
          <a:sy n="100" d="100"/>
        </p:scale>
        <p:origin x="-1104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30"/>
    </p:cViewPr>
  </p:sorterViewPr>
  <p:notesViewPr>
    <p:cSldViewPr>
      <p:cViewPr varScale="1">
        <p:scale>
          <a:sx n="64" d="100"/>
          <a:sy n="64" d="100"/>
        </p:scale>
        <p:origin x="-1818" y="-10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/>
          <a:lstStyle>
            <a:lvl1pPr algn="r">
              <a:defRPr sz="1200"/>
            </a:lvl1pPr>
          </a:lstStyle>
          <a:p>
            <a:fld id="{63D69B19-45FA-4291-8FD3-8F1526137163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 anchor="b"/>
          <a:lstStyle>
            <a:lvl1pPr algn="r">
              <a:defRPr sz="1200"/>
            </a:lvl1pPr>
          </a:lstStyle>
          <a:p>
            <a:fld id="{D30F02AB-9DC3-44A9-800F-58C163850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/>
          <a:lstStyle>
            <a:lvl1pPr algn="r">
              <a:defRPr sz="1200"/>
            </a:lvl1pPr>
          </a:lstStyle>
          <a:p>
            <a:fld id="{5E3716CD-B30F-40FE-B279-99082D638571}" type="datetimeFigureOut">
              <a:rPr lang="en-US" smtClean="0"/>
              <a:t>9/5/2014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49" rIns="92300" bIns="461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0" tIns="46149" rIns="92300" bIns="461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0" tIns="46149" rIns="92300" bIns="46149" rtlCol="0" anchor="b"/>
          <a:lstStyle>
            <a:lvl1pPr algn="r">
              <a:defRPr sz="1200"/>
            </a:lvl1pPr>
          </a:lstStyle>
          <a:p>
            <a:fld id="{AEFF0517-D4F9-4E3E-B5E2-687FF14DC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2">
                <a:lumMod val="100000"/>
              </a:schemeClr>
            </a:gs>
            <a:gs pos="0">
              <a:srgbClr val="FFC000">
                <a:lumMod val="50000"/>
                <a:lumOff val="50000"/>
              </a:srgb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74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2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9DBCB-4754-4F41-8E16-FE0B6CF14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137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16B10-1EA5-4072-B807-B2E33D8AD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1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5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0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49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1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18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1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9/8/2014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B4C6A4D5-01A2-4BB7-8815-C17993985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Top Down </a:t>
            </a:r>
            <a:r>
              <a:rPr lang="en-US" dirty="0" smtClean="0"/>
              <a:t>Thresholding</a:t>
            </a:r>
            <a:endParaRPr lang="en-US" dirty="0"/>
          </a:p>
        </p:txBody>
      </p:sp>
      <p:pic>
        <p:nvPicPr>
          <p:cNvPr id="2" name="2d_merge1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5.98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050" y="1828800"/>
            <a:ext cx="7086600" cy="398621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Bottom Up Thresholding</a:t>
            </a:r>
            <a:endParaRPr lang="en-US" dirty="0"/>
          </a:p>
        </p:txBody>
      </p:sp>
      <p:pic>
        <p:nvPicPr>
          <p:cNvPr id="2" name="2d_merge2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43.67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124075"/>
            <a:ext cx="6739467" cy="37909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3D View of Sea Surface Height Data</a:t>
            </a:r>
            <a:br>
              <a:rPr lang="en-US" dirty="0" smtClean="0"/>
            </a:br>
            <a:r>
              <a:rPr lang="en-US" sz="2000" b="0" dirty="0" smtClean="0"/>
              <a:t>Date: </a:t>
            </a:r>
            <a:r>
              <a:rPr lang="en-US" sz="2000" b="0" dirty="0"/>
              <a:t>1993/01/06, </a:t>
            </a:r>
            <a:r>
              <a:rPr lang="en-US" sz="2000" b="0" dirty="0" smtClean="0"/>
              <a:t>Latitude</a:t>
            </a:r>
            <a:r>
              <a:rPr lang="en-US" sz="2000" b="0" dirty="0"/>
              <a:t>: </a:t>
            </a:r>
            <a:r>
              <a:rPr lang="en-US" sz="2000" b="0" dirty="0" smtClean="0"/>
              <a:t>24.90, Longitude: 280</a:t>
            </a:r>
            <a:endParaRPr lang="en-US" sz="2800" b="0" dirty="0"/>
          </a:p>
        </p:txBody>
      </p:sp>
      <p:pic>
        <p:nvPicPr>
          <p:cNvPr id="4" name="3d_merge0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0.74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050" y="2133600"/>
            <a:ext cx="6341533" cy="356711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Top Down Thresholding</a:t>
            </a:r>
            <a:endParaRPr lang="en-US" dirty="0"/>
          </a:p>
        </p:txBody>
      </p:sp>
      <p:pic>
        <p:nvPicPr>
          <p:cNvPr id="2" name="3d_merge1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9.96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150" y="2133599"/>
            <a:ext cx="6248400" cy="35147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Bottom Up Thresholding</a:t>
            </a:r>
            <a:endParaRPr lang="en-US" dirty="0"/>
          </a:p>
        </p:txBody>
      </p:sp>
      <p:pic>
        <p:nvPicPr>
          <p:cNvPr id="4" name="3d_merge2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9.19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133600"/>
            <a:ext cx="5562600" cy="312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450" y="1524000"/>
            <a:ext cx="1491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Minima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Bottom Up Thresholding</a:t>
            </a:r>
            <a:endParaRPr lang="en-US" dirty="0"/>
          </a:p>
        </p:txBody>
      </p:sp>
      <p:pic>
        <p:nvPicPr>
          <p:cNvPr id="4" name="3d_merge2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9.19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286000"/>
            <a:ext cx="5562600" cy="312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450" y="1524000"/>
            <a:ext cx="1801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Second Minima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228600" y="6411913"/>
            <a:ext cx="23749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200">
                <a:solidFill>
                  <a:srgbClr val="87878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5/14/2014</a:t>
            </a:r>
          </a:p>
        </p:txBody>
      </p:sp>
      <p:sp>
        <p:nvSpPr>
          <p:cNvPr id="141316" name="Line 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1750">
            <a:solidFill>
              <a:srgbClr val="632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317" name="Line 4"/>
          <p:cNvSpPr>
            <a:spLocks noChangeShapeType="1"/>
          </p:cNvSpPr>
          <p:nvPr/>
        </p:nvSpPr>
        <p:spPr bwMode="auto">
          <a:xfrm>
            <a:off x="228600" y="1271588"/>
            <a:ext cx="8686800" cy="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68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Bottom Up Thresholding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4450" y="1524000"/>
            <a:ext cx="158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Third Minima</a:t>
            </a:r>
            <a:endParaRPr lang="en-US" sz="2000" dirty="0"/>
          </a:p>
        </p:txBody>
      </p:sp>
      <p:pic>
        <p:nvPicPr>
          <p:cNvPr id="2" name="3d_merge4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9.74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50" y="2133600"/>
            <a:ext cx="6172200" cy="34718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OBIDAM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5507</TotalTime>
  <Words>59</Words>
  <Application>Microsoft Office PowerPoint</Application>
  <PresentationFormat>On-screen Show (4:3)</PresentationFormat>
  <Paragraphs>31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Top Down Thresholding</vt:lpstr>
      <vt:lpstr>Bottom Up Thresholding</vt:lpstr>
      <vt:lpstr>3D View of Sea Surface Height Data Date: 1993/01/06, Latitude: 24.90, Longitude: 280</vt:lpstr>
      <vt:lpstr>Top Down Thresholding</vt:lpstr>
      <vt:lpstr>Bottom Up Thresholding</vt:lpstr>
      <vt:lpstr>Bottom Up Thresholding</vt:lpstr>
      <vt:lpstr>Bottom Up Thresholding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Global Change from Data</dc:title>
  <dc:creator>Karsten Steinhaeuser</dc:creator>
  <cp:lastModifiedBy>anuj</cp:lastModifiedBy>
  <cp:revision>252</cp:revision>
  <cp:lastPrinted>2014-09-04T00:34:28Z</cp:lastPrinted>
  <dcterms:created xsi:type="dcterms:W3CDTF">2012-05-04T17:06:46Z</dcterms:created>
  <dcterms:modified xsi:type="dcterms:W3CDTF">2014-09-06T01:08:06Z</dcterms:modified>
</cp:coreProperties>
</file>