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1" r:id="rId2"/>
    <p:sldId id="312" r:id="rId3"/>
    <p:sldId id="313" r:id="rId4"/>
    <p:sldId id="314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CC91C0-B5A8-481E-880E-96AB51194521}" type="datetimeFigureOut">
              <a:rPr lang="en-IN"/>
              <a:pPr>
                <a:defRPr/>
              </a:pPr>
              <a:t>22-06-2010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A6B378-3BC5-4BD0-9A04-6A6AE05816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53B8-3F1A-47BE-9679-FA333DE5A984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E723-F776-4635-8B26-4604A24A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B022-13BC-4BB8-BF01-69EC42757499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3A9B-267B-4507-B83A-3456E46D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6018-F024-4407-9ACA-DC8526D6A942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195A-690E-4E0D-9339-1D671750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DA32-245B-49C6-8A14-914BDE4825A9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2044-A718-4CB7-BA10-F3A51CEC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703-23B7-46F5-B731-8B507E31DBCB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9CA6-41DB-4682-BD93-66FD93FA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6AC5-8706-4DA4-AD8E-C082AF682ECF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77FC-DA0E-44F0-9AC5-AE2F50DAC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7BAB-2DDC-47D3-B914-C40CBB45313B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22B8-B46C-4B00-BD6E-7BBD24BDD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EA56-B73D-4F67-B27B-759B244331DF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46C7-0787-4BB7-9D9C-4F593FCFC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F296-8F5F-498D-9969-8FDD6B03F57B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48D1-CE25-4C78-8CB0-6DA8319A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8B98-4345-40A6-B13F-B826CC297539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E9A7-80F9-4FAF-8BDD-DE0E53414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1D33-3E4D-4D8E-AF0B-28F92D6D9EF8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BF23-7D36-4869-9275-67BF5E0A1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AE926-5B3C-435E-912C-71F4FB7FF31F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0422D-DC24-4C54-81DB-94FA26E3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ater_Noid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Urbanization in Greater Noida</a:t>
            </a:r>
            <a:endParaRPr lang="en-IN" b="1" u="sng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842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Event 7 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838200"/>
            <a:ext cx="7680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2344738" y="5878513"/>
            <a:ext cx="445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>
                <a:hlinkClick r:id="rId3"/>
              </a:rPr>
              <a:t>http://en.wikipedia.org/wiki/Greater_Noida</a:t>
            </a:r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34963"/>
            <a:ext cx="84582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 l="2499" r="17500"/>
          <a:stretch>
            <a:fillRect/>
          </a:stretch>
        </p:blipFill>
        <p:spPr bwMode="auto">
          <a:xfrm>
            <a:off x="609600" y="265113"/>
            <a:ext cx="81534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Urbanization in Greater Noida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Events/Stories</dc:title>
  <dc:creator>SAKET</dc:creator>
  <cp:lastModifiedBy>Shyam Boriah</cp:lastModifiedBy>
  <cp:revision>27</cp:revision>
  <dcterms:created xsi:type="dcterms:W3CDTF">2006-08-16T00:00:00Z</dcterms:created>
  <dcterms:modified xsi:type="dcterms:W3CDTF">2010-06-23T01:47:27Z</dcterms:modified>
</cp:coreProperties>
</file>