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7E45-F928-4D94-A667-A5001303AE72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2B815-ACCE-429C-BABB-68091F3E8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BA3BD3-2CCC-40AD-946B-C6562CF1EC28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481F-7AB0-461B-9A10-0C937C15B4B4}" type="datetimeFigureOut">
              <a:rPr lang="en-US" smtClean="0"/>
              <a:t>6/22/2010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7856-F3EA-4AEE-B87C-AE38AF6C90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anasura_Sagar_Dam#cite_note-1" TargetMode="External"/><Relationship Id="rId3" Type="http://schemas.openxmlformats.org/officeDocument/2006/relationships/hyperlink" Target="http://en.wikipedia.org/wiki/Kalpetta" TargetMode="External"/><Relationship Id="rId7" Type="http://schemas.openxmlformats.org/officeDocument/2006/relationships/hyperlink" Target="http://en.wikipedia.org/wiki/Asia" TargetMode="External"/><Relationship Id="rId2" Type="http://schemas.openxmlformats.org/officeDocument/2006/relationships/hyperlink" Target="http://en.wikipedia.org/wiki/Kabini_Ri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Western_Ghats" TargetMode="External"/><Relationship Id="rId5" Type="http://schemas.openxmlformats.org/officeDocument/2006/relationships/hyperlink" Target="http://en.wikipedia.org/wiki/Kerala" TargetMode="External"/><Relationship Id="rId4" Type="http://schemas.openxmlformats.org/officeDocument/2006/relationships/hyperlink" Target="http://en.wikipedia.org/wiki/Wayanad_Distric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nasura_Sagar_Dam#cite_note-3" TargetMode="External"/><Relationship Id="rId2" Type="http://schemas.openxmlformats.org/officeDocument/2006/relationships/hyperlink" Target="http://en.wikipedia.org/wiki/Reservoir_(water)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en.wikipedia.org/wiki/Banasura_Sagar_Da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etzone.com/33/banasura_sagar_dam_kerala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838200" y="24384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u="sng" smtClean="0"/>
              <a:t>Submerging of surrounding areas by the reservoir : </a:t>
            </a:r>
            <a:r>
              <a:rPr lang="en-IN" sz="3200" b="1" u="sng" smtClean="0"/>
              <a:t>Banasura Sagar Dam, Kerala</a:t>
            </a:r>
            <a:br>
              <a:rPr lang="en-IN" sz="3200" b="1" u="sng" smtClean="0"/>
            </a:br>
            <a:endParaRPr lang="en-IN" sz="3200" b="1" u="sng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842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Event 8 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b="1" u="sng" smtClean="0"/>
              <a:t>Banasura Sagar Dam, Kerala</a:t>
            </a:r>
            <a:endParaRPr lang="en-IN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Among the other interesting events detected by our algorithm, one of them is the creation of islands in the </a:t>
            </a:r>
            <a:r>
              <a:rPr lang="en-IN" sz="2000" smtClean="0">
                <a:hlinkClick r:id="rId2" tooltip="Kabini River"/>
              </a:rPr>
              <a:t>Kabini River</a:t>
            </a:r>
            <a:r>
              <a:rPr lang="en-IN" sz="2000" smtClean="0"/>
              <a:t> which feeds the Banasura Sagar Dam. These were formed when the reservoir submerged the surrounding areas. The islands with the Banasura hills in the background provide a spectacular view.</a:t>
            </a:r>
          </a:p>
          <a:p>
            <a:pPr eaLnBrk="1" hangingPunct="1"/>
            <a:r>
              <a:rPr lang="en-IN" sz="2000" smtClean="0"/>
              <a:t>The Banasura Sagar Dam is located 21 km from </a:t>
            </a:r>
            <a:r>
              <a:rPr lang="en-IN" sz="2000" smtClean="0">
                <a:hlinkClick r:id="rId3" tooltip="Kalpetta"/>
              </a:rPr>
              <a:t>Kalpetta</a:t>
            </a:r>
            <a:r>
              <a:rPr lang="en-IN" sz="2000" smtClean="0"/>
              <a:t>, in </a:t>
            </a:r>
            <a:r>
              <a:rPr lang="en-IN" sz="2000" smtClean="0">
                <a:hlinkClick r:id="rId4" tooltip="Wayanad District"/>
              </a:rPr>
              <a:t>Wayanad District</a:t>
            </a:r>
            <a:r>
              <a:rPr lang="en-IN" sz="2000" smtClean="0"/>
              <a:t> of </a:t>
            </a:r>
            <a:r>
              <a:rPr lang="en-IN" sz="2000" smtClean="0">
                <a:hlinkClick r:id="rId5" tooltip="Kerala"/>
              </a:rPr>
              <a:t>Kerala</a:t>
            </a:r>
            <a:r>
              <a:rPr lang="en-IN" sz="2000" smtClean="0"/>
              <a:t> in the </a:t>
            </a:r>
            <a:r>
              <a:rPr lang="en-IN" sz="2000" smtClean="0">
                <a:hlinkClick r:id="rId6" tooltip="Western &#10;Ghats"/>
              </a:rPr>
              <a:t>Western Ghats</a:t>
            </a:r>
            <a:r>
              <a:rPr lang="en-IN" sz="2000" smtClean="0"/>
              <a:t>. </a:t>
            </a:r>
            <a:r>
              <a:rPr lang="en-IN" sz="2000" b="1" u="sng" smtClean="0"/>
              <a:t>It is the largest earthen dam in India and the second largest in </a:t>
            </a:r>
            <a:r>
              <a:rPr lang="en-IN" sz="2000" b="1" u="sng" smtClean="0">
                <a:hlinkClick r:id="rId7" tooltip="Asia"/>
              </a:rPr>
              <a:t>Asia</a:t>
            </a:r>
            <a:r>
              <a:rPr lang="en-IN" sz="2000" b="1" u="sng" smtClean="0"/>
              <a:t> </a:t>
            </a:r>
            <a:r>
              <a:rPr lang="en-IN" sz="2000" smtClean="0"/>
              <a:t>and an ideal starting point for hikes into the surrounding scenic mountains.</a:t>
            </a:r>
            <a:r>
              <a:rPr lang="en-IN" sz="2000" baseline="30000" smtClean="0">
                <a:hlinkClick r:id="rId8"/>
              </a:rPr>
              <a:t>[2]</a:t>
            </a:r>
            <a:r>
              <a:rPr lang="en-IN" sz="2000" smtClean="0"/>
              <a:t> It is an important tourist attraction.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SAKET\Documents\Intern\india\banasurasagar\Banasurasagar.png"/>
          <p:cNvPicPr>
            <a:picLocks noChangeAspect="1" noChangeArrowheads="1"/>
          </p:cNvPicPr>
          <p:nvPr/>
        </p:nvPicPr>
        <p:blipFill>
          <a:blip r:embed="rId3" cstate="screen"/>
          <a:srcRect t="16750"/>
          <a:stretch>
            <a:fillRect/>
          </a:stretch>
        </p:blipFill>
        <p:spPr bwMode="auto">
          <a:xfrm>
            <a:off x="838200" y="838200"/>
            <a:ext cx="76200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609600"/>
            <a:ext cx="86566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AKET\Documents\Intern\india\banasurasagar\banasurasagartimeseri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9588" y="287338"/>
            <a:ext cx="8024812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57200" y="5075238"/>
            <a:ext cx="8458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“the dam's </a:t>
            </a:r>
            <a:r>
              <a:rPr lang="en-IN">
                <a:latin typeface="Calibri" pitchFamily="34" charset="0"/>
                <a:hlinkClick r:id="rId2" tooltip="Reservoir (water)"/>
              </a:rPr>
              <a:t>reservoir</a:t>
            </a:r>
            <a:r>
              <a:rPr lang="en-IN">
                <a:latin typeface="Calibri" pitchFamily="34" charset="0"/>
              </a:rPr>
              <a:t> there is a set of islands that were formed when the reservoir submerged the surrounding areas.</a:t>
            </a:r>
            <a:r>
              <a:rPr lang="en-IN" baseline="30000">
                <a:latin typeface="Calibri" pitchFamily="34" charset="0"/>
                <a:hlinkClick r:id="rId3"/>
              </a:rPr>
              <a:t>[4]</a:t>
            </a:r>
            <a:r>
              <a:rPr lang="en-IN">
                <a:latin typeface="Calibri" pitchFamily="34" charset="0"/>
              </a:rPr>
              <a:t> The islands with the Banasura hills in the background provide a spectacular view.”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Source:  </a:t>
            </a:r>
            <a:r>
              <a:rPr lang="en-US">
                <a:latin typeface="Calibri" pitchFamily="34" charset="0"/>
                <a:hlinkClick r:id="rId4"/>
              </a:rPr>
              <a:t>http://en.wikipedia.org/wiki/Banasura_Sagar_Dam</a:t>
            </a:r>
            <a:endParaRPr lang="en-IN">
              <a:latin typeface="Calibri" pitchFamily="34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66800" y="533400"/>
            <a:ext cx="6583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457200"/>
            <a:ext cx="86566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990600" y="60198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>
                <a:latin typeface="Calibri" pitchFamily="34" charset="0"/>
              </a:rPr>
              <a:t>Source : </a:t>
            </a:r>
            <a:r>
              <a:rPr lang="en-IN">
                <a:latin typeface="Calibri" pitchFamily="34" charset="0"/>
                <a:hlinkClick r:id="rId3"/>
              </a:rPr>
              <a:t>http://www.indianetzone.com/33/banasura_sagar_dam_kerala.htm</a:t>
            </a:r>
            <a:endParaRPr lang="en-IN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Submerging of surrounding areas by the reservoir : Banasura Sagar Dam, Kerala </vt:lpstr>
      <vt:lpstr>Banasura Sagar Dam, Kerala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Submerging of surrounding areas by the reservoir : Banasura Sagar Dam, Kerala </dc:title>
  <dc:creator>Shyam Boriah</dc:creator>
  <cp:lastModifiedBy>Shyam Boriah</cp:lastModifiedBy>
  <cp:revision>1</cp:revision>
  <dcterms:created xsi:type="dcterms:W3CDTF">2010-06-23T01:47:19Z</dcterms:created>
  <dcterms:modified xsi:type="dcterms:W3CDTF">2010-06-23T01:47:48Z</dcterms:modified>
</cp:coreProperties>
</file>