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2"/>
  </p:notesMasterIdLst>
  <p:sldIdLst>
    <p:sldId id="261" r:id="rId2"/>
    <p:sldId id="256" r:id="rId3"/>
    <p:sldId id="257" r:id="rId4"/>
    <p:sldId id="258" r:id="rId5"/>
    <p:sldId id="259" r:id="rId6"/>
    <p:sldId id="260" r:id="rId7"/>
    <p:sldId id="268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62" r:id="rId30"/>
    <p:sldId id="296" r:id="rId31"/>
    <p:sldId id="269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263" r:id="rId68"/>
    <p:sldId id="332" r:id="rId69"/>
    <p:sldId id="333" r:id="rId70"/>
    <p:sldId id="270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  <p:sldId id="389" r:id="rId127"/>
    <p:sldId id="264" r:id="rId128"/>
    <p:sldId id="271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2" r:id="rId142"/>
    <p:sldId id="403" r:id="rId143"/>
    <p:sldId id="404" r:id="rId144"/>
    <p:sldId id="405" r:id="rId145"/>
    <p:sldId id="406" r:id="rId146"/>
    <p:sldId id="407" r:id="rId147"/>
    <p:sldId id="408" r:id="rId148"/>
    <p:sldId id="409" r:id="rId149"/>
    <p:sldId id="410" r:id="rId150"/>
    <p:sldId id="411" r:id="rId151"/>
    <p:sldId id="412" r:id="rId152"/>
    <p:sldId id="413" r:id="rId153"/>
    <p:sldId id="414" r:id="rId154"/>
    <p:sldId id="415" r:id="rId155"/>
    <p:sldId id="416" r:id="rId156"/>
    <p:sldId id="417" r:id="rId157"/>
    <p:sldId id="418" r:id="rId158"/>
    <p:sldId id="419" r:id="rId159"/>
    <p:sldId id="420" r:id="rId160"/>
    <p:sldId id="421" r:id="rId161"/>
    <p:sldId id="422" r:id="rId162"/>
    <p:sldId id="265" r:id="rId163"/>
    <p:sldId id="423" r:id="rId164"/>
    <p:sldId id="424" r:id="rId165"/>
    <p:sldId id="272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8" r:id="rId190"/>
    <p:sldId id="449" r:id="rId191"/>
    <p:sldId id="450" r:id="rId192"/>
    <p:sldId id="266" r:id="rId193"/>
    <p:sldId id="273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8" r:id="rId222"/>
    <p:sldId id="479" r:id="rId223"/>
    <p:sldId id="480" r:id="rId224"/>
    <p:sldId id="481" r:id="rId225"/>
    <p:sldId id="482" r:id="rId226"/>
    <p:sldId id="483" r:id="rId227"/>
    <p:sldId id="484" r:id="rId228"/>
    <p:sldId id="485" r:id="rId229"/>
    <p:sldId id="486" r:id="rId230"/>
    <p:sldId id="487" r:id="rId231"/>
    <p:sldId id="488" r:id="rId232"/>
    <p:sldId id="489" r:id="rId233"/>
    <p:sldId id="490" r:id="rId234"/>
    <p:sldId id="534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267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5" r:id="rId279"/>
    <p:sldId id="536" r:id="rId280"/>
    <p:sldId id="537" r:id="rId281"/>
    <p:sldId id="538" r:id="rId282"/>
    <p:sldId id="539" r:id="rId283"/>
    <p:sldId id="540" r:id="rId284"/>
    <p:sldId id="541" r:id="rId285"/>
    <p:sldId id="542" r:id="rId286"/>
    <p:sldId id="543" r:id="rId287"/>
    <p:sldId id="544" r:id="rId288"/>
    <p:sldId id="533" r:id="rId289"/>
    <p:sldId id="545" r:id="rId290"/>
    <p:sldId id="274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5" r:id="rId300"/>
    <p:sldId id="554" r:id="rId30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theme" Target="theme/theme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presProps" Target="presProp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3B612-2738-4FB0-A8BF-1AEE2573669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DBE2D-8B98-46C5-A689-1E19FA1F7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7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DBE2D-8B98-46C5-A689-1E19FA1F78C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67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DBE2D-8B98-46C5-A689-1E19FA1F78C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1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89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8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83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7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9BAB7B-2BD6-4EDB-B304-74424A0421ED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DB38D41-DAA7-43A6-882B-0C583E74296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82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emf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emf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emf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emf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emf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emf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emf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emf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emf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emf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emf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52DD-08F9-4638-A9D4-88B8E6733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229123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8B443-ED23-4793-9411-9D6573CA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42" y="233103"/>
            <a:ext cx="6595649" cy="64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213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27E1B-401A-40E0-848E-6545A624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198" y="638588"/>
            <a:ext cx="6331020" cy="52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206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D2AC61-A99C-42F0-B444-67EB2014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96453"/>
            <a:ext cx="4800600" cy="6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660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603EEA-1DD0-45A2-B1F3-681A0D774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360" y="567617"/>
            <a:ext cx="5985013" cy="55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98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13D64-4519-4F14-942B-0AC58F82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246" y="703814"/>
            <a:ext cx="6047665" cy="52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6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C578D-67FB-4A82-AAE8-6280278F4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49" y="780221"/>
            <a:ext cx="6155842" cy="53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319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5C598-DB95-4BE8-B9AC-A98C4719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914400"/>
            <a:ext cx="85915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36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5D703-ED73-4D66-A524-B6E9613D5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17" y="839545"/>
            <a:ext cx="8430933" cy="48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19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892A0-2558-4A2A-ACA7-FE306841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828675"/>
            <a:ext cx="73533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692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262D9-C2ED-4352-BF0D-EF2E589B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67" y="672444"/>
            <a:ext cx="8676655" cy="51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73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78631-D6FC-4AB2-8A80-2EE9ADD64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76" y="976985"/>
            <a:ext cx="8373511" cy="45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56522-506C-494F-96DA-CA623B26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47" y="1718692"/>
            <a:ext cx="8417628" cy="30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39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0E48E-EAD7-47C8-AD6F-1F631D93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434" y="792180"/>
            <a:ext cx="7177088" cy="51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14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C808D-955C-48B8-83AB-8BB0BE97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097" y="1599268"/>
            <a:ext cx="7978003" cy="35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773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308D1-64B3-442A-8D13-C5ABF1A11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93" y="567773"/>
            <a:ext cx="7885872" cy="56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149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EC08B-72E7-4A2B-88B4-B7052EBC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267890"/>
            <a:ext cx="5857875" cy="63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109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65C24-5E81-460C-BA01-409F7FA7F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58" y="682849"/>
            <a:ext cx="8272706" cy="489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13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FA545-2329-431D-828D-79015A12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970" y="751335"/>
            <a:ext cx="5513526" cy="51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258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2D75D-DA2B-454E-AE77-CA96F8167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34" y="568083"/>
            <a:ext cx="7583970" cy="551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84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DC7351-E108-47C1-971A-5ECF7720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23" y="1014568"/>
            <a:ext cx="7678871" cy="47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52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E47088-398F-4431-B71F-16DAEDCC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81" y="644489"/>
            <a:ext cx="9298471" cy="50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59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0933D3-06F2-4352-94AA-E03EB39A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88" y="937073"/>
            <a:ext cx="9537595" cy="40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0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8170A-943E-4632-AEBB-68611C547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03" y="648529"/>
            <a:ext cx="930802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565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E934B7-9E6C-42F0-9589-85313991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24" y="866412"/>
            <a:ext cx="5873746" cy="48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349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6FB44-D9E2-4B0C-9E43-9CFDE6094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704850"/>
            <a:ext cx="64579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00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A5E739-736F-41F9-8C89-4C7011D4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640" y="675394"/>
            <a:ext cx="6026011" cy="51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77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4A8C31-97C3-4F83-8D45-5C2151A9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409" y="1293639"/>
            <a:ext cx="6980791" cy="467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81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2D1B-773F-4B01-8C52-43A2CC5B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816" y="973102"/>
            <a:ext cx="8022555" cy="40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47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4463EB-8B27-4FD1-A834-FB62455C1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591" y="960678"/>
            <a:ext cx="6625605" cy="50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479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0B75A-C2D3-4275-828F-88AF7781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840" y="0"/>
            <a:ext cx="5428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316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32692144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9533A-C89C-4292-A711-A7B3E4EE5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115" y="437632"/>
            <a:ext cx="7270268" cy="572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27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4C23BC-7777-4C6B-AFD4-CA03FB361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378" y="1040501"/>
            <a:ext cx="8796853" cy="437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55ABD-89C5-4BA5-B43F-CD500292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372" y="772456"/>
            <a:ext cx="7350401" cy="52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643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15186-8EF0-4089-A672-BA332188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391818"/>
            <a:ext cx="7091984" cy="57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83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D568F-7C8C-4316-9E5B-9D5C4DFD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42" y="573052"/>
            <a:ext cx="7324310" cy="56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5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C91327-0EAE-4AEA-9796-42138FAF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907" y="872003"/>
            <a:ext cx="7605854" cy="52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52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DDE8A-C8A3-48F7-86D9-17606982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343" y="495560"/>
            <a:ext cx="6814310" cy="54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888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2EC4C-4E6B-47C0-BA00-7DB9E976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788" y="893278"/>
            <a:ext cx="8760989" cy="48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1168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A21AF-F322-4F34-AA63-B7251AE5B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71" y="880855"/>
            <a:ext cx="8308285" cy="460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663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9E65C6-0C9F-4D06-9401-26416E2B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52" y="614672"/>
            <a:ext cx="7267783" cy="55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227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B563E-5280-489D-AC44-E2D6A3CD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46" y="519785"/>
            <a:ext cx="8263148" cy="50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963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CBD46-FAB3-4F13-809B-097F407F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055" y="265561"/>
            <a:ext cx="5366302" cy="60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44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92CE93-3A29-4087-9635-11183AF7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18" y="569481"/>
            <a:ext cx="7570304" cy="54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805BBC-BF0E-4CC9-B711-0C282D7D5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980" y="821065"/>
            <a:ext cx="9186815" cy="50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165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D9CE3-6B1C-4723-B06A-F7338BAB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95" y="813766"/>
            <a:ext cx="9408808" cy="51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626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B75A9-39A9-4672-9AB3-FC8198F39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1009650"/>
            <a:ext cx="87534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729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B7D8B-B854-408C-AEEE-EDDCD9256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69" y="724624"/>
            <a:ext cx="7044773" cy="51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004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BD46F-AE2F-41B4-8C63-AC2E1A55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18" y="466827"/>
            <a:ext cx="7188269" cy="56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945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BEE8C-B64F-4CCF-B8E1-6B80C4868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51" y="356411"/>
            <a:ext cx="7394506" cy="58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74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E3BA5-0939-4EAE-A1D0-5CBF89BF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26" y="1443382"/>
            <a:ext cx="8188347" cy="36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4400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9ACD0-2AA7-4269-B584-A36580AA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23" y="789384"/>
            <a:ext cx="8102594" cy="47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7809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CF100-EDD2-459B-BEB3-DA921F38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906" y="717830"/>
            <a:ext cx="8470952" cy="52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575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28E0D-8AE1-40D9-95BF-6FCFD5A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94" y="1092878"/>
            <a:ext cx="9754730" cy="46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045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672C19-F4AC-4AE9-AAD5-DF3860177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738" y="412379"/>
            <a:ext cx="7564694" cy="55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17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BAAE0-4FF2-473D-ADBC-90C671E4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65" y="771369"/>
            <a:ext cx="9298710" cy="46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37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F9FD9C-AE08-4D3D-B24D-6F6ED692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421" y="960066"/>
            <a:ext cx="7295843" cy="50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4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20772-0545-4FDE-8204-F33C9AFB7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12" y="259038"/>
            <a:ext cx="528637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848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C412A-1CAC-4AAA-9109-2FA6A5BE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09" y="994534"/>
            <a:ext cx="9575982" cy="435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203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359A2-0205-498F-8B22-88AEE656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51" y="474592"/>
            <a:ext cx="8246165" cy="57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082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50BB6-71E4-4A9C-8525-BF2921FD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467" y="290099"/>
            <a:ext cx="7300706" cy="59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1938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3B779-0B4C-4EF4-BFC5-805706D0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0" y="1110283"/>
            <a:ext cx="9451643" cy="43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944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8D4349-61D7-4054-A6BF-E3109B1B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53" y="596347"/>
            <a:ext cx="7170255" cy="55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6916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B38FA-AB29-4012-8D09-33E9D4E6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888" y="590912"/>
            <a:ext cx="6201189" cy="52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882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71120-60F7-474C-9D9D-F3796944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3912" y="-839551"/>
            <a:ext cx="6608949" cy="85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242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9F533-19FF-451B-8EEC-9EF74329A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823" y="1258077"/>
            <a:ext cx="7437368" cy="38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6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D4A15-F060-41E0-90B6-E68A58A86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944" y="278296"/>
            <a:ext cx="8591182" cy="55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215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376F6-57FC-4628-A222-4952573B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91" y="478475"/>
            <a:ext cx="7128635" cy="568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7316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AE1C5-DAF3-43F9-ADF8-D9A753CC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65" y="0"/>
            <a:ext cx="5170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02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3092393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334B2-D25B-4832-A23D-B0AE4517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535" y="816231"/>
            <a:ext cx="5972330" cy="48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5307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384F9-2706-4679-8707-B0E69E84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05" y="966403"/>
            <a:ext cx="7506314" cy="45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4888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92ECB-91AC-42A8-AA77-379E3051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21" y="702737"/>
            <a:ext cx="8922775" cy="49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198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6D3B49-A3F7-4363-9A5A-EA6F38C2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57" y="606527"/>
            <a:ext cx="8318398" cy="52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641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8B1389-B9DB-408D-9F09-34E57225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565" y="855405"/>
            <a:ext cx="9394262" cy="484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342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84A4D-6FC9-46C3-9690-F623DB59F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16" y="1203913"/>
            <a:ext cx="8887968" cy="40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0724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DE9EA-0258-4DDE-BB56-65EDE457A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25" y="987604"/>
            <a:ext cx="9071795" cy="42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199B0-2C55-4FFA-8DC8-A8A84651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94" y="722139"/>
            <a:ext cx="7108692" cy="45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204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8BB4D9-EF6E-408C-9982-BB475863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11" y="761692"/>
            <a:ext cx="7845243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084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CB16A-A1E6-4719-AC22-F3880BD2D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139" y="158313"/>
            <a:ext cx="4727320" cy="60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865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4E331-A22A-4C96-9FBB-55719F6D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55" y="725897"/>
            <a:ext cx="6572097" cy="51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723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03D16-7693-42C1-BA7B-C1FD12FF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849" y="925883"/>
            <a:ext cx="5856493" cy="479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0657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D314A-2132-4D84-8D80-68A5699C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834" y="272422"/>
            <a:ext cx="6500198" cy="58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4708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4F8320-ACA4-4A8E-B5CB-CAFFB239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32" y="915129"/>
            <a:ext cx="8283757" cy="42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228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25BD5-0907-436B-ADD6-CB2F854E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62" y="923387"/>
            <a:ext cx="8813413" cy="44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193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084BAA-1958-4B1D-B4C7-C260A1A8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10715"/>
            <a:ext cx="645795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9586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C5111-D3B6-4AA2-8843-3F8A6041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89" y="1718263"/>
            <a:ext cx="9706204" cy="29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473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F5C44-B80F-420A-AACF-F4944FE77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67" y="671421"/>
            <a:ext cx="8888642" cy="53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8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4F1C80-D9E0-4B3D-9EEF-ABE3DBA2A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484" y="764380"/>
            <a:ext cx="9629081" cy="48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79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FBB55-8779-4A82-B3E5-9EE7BDC6A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487" y="359206"/>
            <a:ext cx="6983896" cy="62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652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4F7211-2BBD-4798-AD84-0BE04BBB6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69" y="1063486"/>
            <a:ext cx="9156423" cy="43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8291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4AB97-9E65-403F-8660-AF10EE49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39" y="302056"/>
            <a:ext cx="8082791" cy="62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1493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24C89-489F-42C1-A8AE-CAE8787B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686" y="749472"/>
            <a:ext cx="8599302" cy="49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964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C50BDB-38A9-4AA0-A9DF-97D4946D1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997" y="785501"/>
            <a:ext cx="9290318" cy="50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073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E1A5B-A2F2-4073-9E8E-CED975CD5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67" y="482513"/>
            <a:ext cx="7249767" cy="57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113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F9646-C748-41DF-8CF0-0627A330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72" y="1393808"/>
            <a:ext cx="8289028" cy="34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6253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D24EE-9C50-491B-8A6F-F6FAC14CA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43" y="786744"/>
            <a:ext cx="8668067" cy="478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775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9CB5B-9B84-4D30-AA54-3FDAE7F6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00" y="1134458"/>
            <a:ext cx="7354709" cy="42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0194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04636-6B93-4142-975D-1E9F205E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227" y="1193006"/>
            <a:ext cx="7137697" cy="39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6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F64631-B80D-4A28-9F2B-F090B316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709" y="335775"/>
            <a:ext cx="6203673" cy="638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2403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3A36B-D8FE-4EBE-A786-030E02F1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847" y="535225"/>
            <a:ext cx="4811713" cy="52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9494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740A82-5EC4-4DFC-B893-37CAF9FFB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502" y="435689"/>
            <a:ext cx="6602917" cy="51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190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</p:txBody>
      </p:sp>
    </p:spTree>
    <p:extLst>
      <p:ext uri="{BB962C8B-B14F-4D97-AF65-F5344CB8AC3E}">
        <p14:creationId xmlns:p14="http://schemas.microsoft.com/office/powerpoint/2010/main" val="326790348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341BF-88B4-4E1C-AFAD-8DFA6E5B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259" y="934025"/>
            <a:ext cx="7833835" cy="45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1032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C5EFB-646E-4A28-BE87-50238CC30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92" y="0"/>
            <a:ext cx="6126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885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732129-E30C-40A1-BB64-7F3354F9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49" y="1027855"/>
            <a:ext cx="9157557" cy="41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2602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3C25D-17C2-4E03-B884-03A522158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24" y="1086848"/>
            <a:ext cx="8380042" cy="45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9567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4CC57-0EF6-4346-948F-99F14264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52" y="1058272"/>
            <a:ext cx="9577695" cy="42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826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91DD4-D4A2-484B-BA3B-9C1F6FF8D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2" y="228600"/>
            <a:ext cx="700087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5418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53034-4740-4924-A09D-0B05052C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271462"/>
            <a:ext cx="702945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0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9A0690-D571-4F6E-912D-C79479BF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9" y="1152940"/>
            <a:ext cx="11011662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B613F8-CF2A-4EF8-AE87-004E74E45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98" y="633929"/>
            <a:ext cx="8768683" cy="51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2290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D8091A-3DBA-482F-8ECF-33093EA60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02" y="1451371"/>
            <a:ext cx="9106866" cy="37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3677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E25591-4522-4034-B995-DD942979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07" y="1548696"/>
            <a:ext cx="9291586" cy="3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6852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6C752-4301-4EE5-BED1-FF41A71B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56" y="1456826"/>
            <a:ext cx="9366096" cy="3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517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4044C3-11F6-462D-ACE6-890F1FDC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238250"/>
            <a:ext cx="91535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038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EF3AB-CC51-40BD-A69A-2AE4CDF4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148" y="0"/>
            <a:ext cx="4351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7236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1A0DD-4B5F-4236-B443-D470F9A7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97" y="937520"/>
            <a:ext cx="9157360" cy="39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71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22C88F-FED1-4BB4-A503-8FE9FDDA0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49" y="1740579"/>
            <a:ext cx="9859074" cy="27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8562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6D15D-18D9-4A81-8B29-AE0828836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662" y="407615"/>
            <a:ext cx="7496944" cy="56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565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5197F-924C-4A9A-8BF3-B00412802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303" y="991444"/>
            <a:ext cx="8034041" cy="465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677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DE765-91E4-40C0-9C1A-0A7A6D91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905643"/>
            <a:ext cx="8490591" cy="48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63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644FC-07F6-452A-A514-6B59DA1C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1097187"/>
            <a:ext cx="5852077" cy="40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801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8C8AB-AE81-4808-809A-90C827DE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905" y="521302"/>
            <a:ext cx="8619972" cy="518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9280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365AFC-E79C-46E9-B141-DFE037EE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1028700"/>
            <a:ext cx="80391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609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1BA5E-D1A1-49A0-A006-25D68640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0" y="1218968"/>
            <a:ext cx="3274756" cy="422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444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D00EC-9DF6-4CF1-BC5F-032C1E67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30" y="1153792"/>
            <a:ext cx="6791786" cy="41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543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6D8CE-2617-41BF-BC2B-A78FA5F5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932" y="834512"/>
            <a:ext cx="5517126" cy="4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282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8E760C-2598-48CE-AE54-B019EF2A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71" y="1021364"/>
            <a:ext cx="4899844" cy="43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3278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96D0B-4BD6-465E-8FB7-CE17C449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78" y="1388384"/>
            <a:ext cx="6578395" cy="29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1007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D1917-5D54-4E59-BED1-DAC3698F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035" y="0"/>
            <a:ext cx="3947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823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DDBD5-18A5-4663-8D1E-CFFC3BCC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14" y="0"/>
            <a:ext cx="604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889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C59AB-FB1B-4A32-86C8-1D710D5FE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13" y="1165351"/>
            <a:ext cx="8157739" cy="385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95A34-39B0-46D2-8527-6B1AF732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817" y="1774756"/>
            <a:ext cx="6106974" cy="26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762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4D49C-E241-45E2-8042-076D89E0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860" y="1254688"/>
            <a:ext cx="8162111" cy="36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733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12CB30-ADFE-4D20-A108-983DC49B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27" y="1103517"/>
            <a:ext cx="7575602" cy="37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1029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418AA-7EA8-44BD-B95B-AC721311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12" y="1011186"/>
            <a:ext cx="7812787" cy="45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328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43693-491F-4B48-A2C6-BF3AE626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94" y="971435"/>
            <a:ext cx="9932012" cy="42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4859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23EE3-F571-4A76-B171-7265108C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093" y="692789"/>
            <a:ext cx="5154868" cy="49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072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056A09-D238-43F1-A065-AEB4244B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55" y="659836"/>
            <a:ext cx="5151335" cy="54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151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88F4D-6756-4FCA-A9BF-30CD49C7E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02" y="1131707"/>
            <a:ext cx="5787359" cy="47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2115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D9264-82A3-4DE3-8919-924A0183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58" y="1473038"/>
            <a:ext cx="9659483" cy="32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67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B635-99F8-4962-96A6-6EC7EA47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21" y="1527831"/>
            <a:ext cx="9885757" cy="30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5663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9B93F-02A4-4CC2-90B4-023EBEB8A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99" y="1600509"/>
            <a:ext cx="8277770" cy="30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E6AEE-9A57-4418-8FF0-16ED43175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44" y="497422"/>
            <a:ext cx="6134721" cy="56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5138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AB43F-3EA4-49A2-97FD-168EFAE4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53" y="807243"/>
            <a:ext cx="5664559" cy="44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7243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A220C8-3395-4359-A96B-07F11F5F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34" y="1196112"/>
            <a:ext cx="9239620" cy="379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7226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03ED80-B028-48A0-8288-13F0815B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560" y="1335104"/>
            <a:ext cx="7035129" cy="385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869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CF79F-B900-475D-A52A-767D3AF6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701" y="0"/>
            <a:ext cx="4430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781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8</a:t>
            </a:r>
          </a:p>
        </p:txBody>
      </p:sp>
    </p:spTree>
    <p:extLst>
      <p:ext uri="{BB962C8B-B14F-4D97-AF65-F5344CB8AC3E}">
        <p14:creationId xmlns:p14="http://schemas.microsoft.com/office/powerpoint/2010/main" val="355741485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57AA5-4549-4858-8CDA-7A2550A36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008" y="480858"/>
            <a:ext cx="6207689" cy="55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6492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1AB95A-933C-400D-8039-DBBFFE551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033462"/>
            <a:ext cx="934402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4277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55D013-D93B-496A-BDD0-7F7B9900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810161"/>
            <a:ext cx="8604702" cy="47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7369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1A355E-3A78-44E4-8DFF-7A09067C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935" y="592470"/>
            <a:ext cx="6519556" cy="536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6479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547A5D-0FF7-44E2-84A2-DC44CC11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10" y="753038"/>
            <a:ext cx="7022204" cy="50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2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F7A61-C6E7-4B24-8F33-5675ABC0C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505" y="405019"/>
            <a:ext cx="8575400" cy="55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90891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3DA3C-4BFB-4F7B-8A3A-7A06F3A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118" y="0"/>
            <a:ext cx="444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621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0C6DF-571C-4299-886B-9A0A8454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777" y="1208380"/>
            <a:ext cx="7434192" cy="37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577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C6E76F-87EE-4D81-A719-BB42CE6F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46" y="1139582"/>
            <a:ext cx="8589590" cy="47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033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DB29E8-A66B-4A84-B8BD-1495D983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90" y="773233"/>
            <a:ext cx="8676027" cy="51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949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23DE3-EFBB-494A-BD34-5653A54E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67" y="1193005"/>
            <a:ext cx="8080753" cy="39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2127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F9F7B-9DA6-4451-8DAC-674B11C43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7" y="21431"/>
            <a:ext cx="7058025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705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454DA-7451-47D8-AEC0-4219A49BE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495300"/>
            <a:ext cx="7658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542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5F2CE-08AE-4F6E-835D-2AFBC8DB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463" y="1191142"/>
            <a:ext cx="6866773" cy="35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52615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8603CA-EEAA-4A7B-8370-E1613AF4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467915"/>
            <a:ext cx="6715125" cy="59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8469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12A0CB-7CC6-43C5-BD15-1BC82A6F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99" y="1883464"/>
            <a:ext cx="9115601" cy="265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91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1A4B2-A91A-4AD2-A312-8F8A39BD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610" y="725712"/>
            <a:ext cx="7579335" cy="45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061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14145-EA2C-4391-9CB3-D4FB073D3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3" y="974190"/>
            <a:ext cx="7135518" cy="49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3250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1F9A44-82CA-4666-8140-022D1E20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95" y="1517736"/>
            <a:ext cx="8924888" cy="28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7891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CB4C4-8F0A-44B1-94C5-4C99E09B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44" y="1343025"/>
            <a:ext cx="8745941" cy="33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450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31E202-AB93-409A-8C28-29DCA05A5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021" y="1149523"/>
            <a:ext cx="7137056" cy="420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960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F8B80-2946-4FEF-9472-02C8EBE51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613555"/>
            <a:ext cx="9118205" cy="24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8235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7DB8A-B6C3-4885-A8B1-1443D5DC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35" y="1310411"/>
            <a:ext cx="9368799" cy="383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99200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61B8F-C7E9-4A30-8534-669CF5143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881062"/>
            <a:ext cx="90297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19321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4984E7-1B46-4FCC-8DAE-E069A881A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0" y="823239"/>
            <a:ext cx="9235293" cy="47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7511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43335-7E76-456D-892B-CADC5E18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46447"/>
            <a:ext cx="6543675" cy="65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5178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B9389-789C-4939-A197-4EAA5CBEC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604962"/>
            <a:ext cx="93059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78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5C3C7-0FCC-4CCE-AA0D-01E15FBF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62" y="594639"/>
            <a:ext cx="6390655" cy="53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6316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2A189-CF76-4E0D-87F8-C438E49F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573" y="1215834"/>
            <a:ext cx="6483904" cy="39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3950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B17F5-06F4-46AE-82AE-92EC62494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085" y="1867623"/>
            <a:ext cx="7207829" cy="24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074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C2109B-0DA9-437D-B46C-0F395A51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13" y="886136"/>
            <a:ext cx="8449345" cy="44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2092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1F721-64D5-43D8-9914-7B686C25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08" y="1504535"/>
            <a:ext cx="10810828" cy="31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52757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3C4C8-056E-4F24-826F-A7C476CCE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76" y="740620"/>
            <a:ext cx="6937306" cy="52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498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B4255-F78F-4803-A467-2800995C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982265"/>
            <a:ext cx="6086475" cy="48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5380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42719-9024-49A7-A37C-11FDC5BA9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646509"/>
            <a:ext cx="8129717" cy="53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8135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9</a:t>
            </a:r>
          </a:p>
        </p:txBody>
      </p:sp>
    </p:spTree>
    <p:extLst>
      <p:ext uri="{BB962C8B-B14F-4D97-AF65-F5344CB8AC3E}">
        <p14:creationId xmlns:p14="http://schemas.microsoft.com/office/powerpoint/2010/main" val="178998049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F8A9D-B90C-4328-86DF-9ACAEAD5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2" y="1135856"/>
            <a:ext cx="7000875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930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2B458B-487A-4F3B-92D2-6E47F6D7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1185862"/>
            <a:ext cx="68865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30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D3C2EB-6010-486E-BA8F-24A9407FA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70" y="465742"/>
            <a:ext cx="7427429" cy="55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53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3F55E-B306-41B1-812C-425E7AEC1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953" y="758504"/>
            <a:ext cx="8104981" cy="51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220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A6C3D-50EF-461D-BD09-E035615A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789" y="1037110"/>
            <a:ext cx="4575687" cy="49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4288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12C894-DFED-4502-9F6E-95A7EABA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810" y="745829"/>
            <a:ext cx="4588487" cy="50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0225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3BA2D-7A4A-4917-AA67-3E7B58C8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760" y="446445"/>
            <a:ext cx="4254909" cy="53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2411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04A48-13C7-4B4D-9BD4-862DE29B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195" y="971934"/>
            <a:ext cx="4189618" cy="49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5662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8B7FC-5FA7-4A10-BCAE-506E0D5F8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88" y="606604"/>
            <a:ext cx="7146905" cy="51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1196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BE3ED-EE89-4A63-9C8A-CD14043C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330763"/>
            <a:ext cx="73533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5069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32CA40-9010-4A0A-B89E-26AE5321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21" y="770181"/>
            <a:ext cx="6682839" cy="52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02606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AD7DB-B9BC-477E-803A-A8546F1E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27" y="788616"/>
            <a:ext cx="8900049" cy="4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1362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18A15-18C2-4F17-A8BE-E8CB6313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03" y="1005809"/>
            <a:ext cx="6510258" cy="45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7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0E4C1-C23E-46B8-8C4E-06A6870C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58" y="801963"/>
            <a:ext cx="8495283" cy="48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56015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0E2DC-7D3F-4E3D-A2F1-73C3DBCB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51" y="846572"/>
            <a:ext cx="8901240" cy="44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6480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312F5-B6BA-441E-A7ED-6A6C7697B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801" y="769259"/>
            <a:ext cx="6342728" cy="50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29746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6BFBC-B946-4F0E-B513-5D8E9D73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133" y="830787"/>
            <a:ext cx="5841590" cy="49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80372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791E73-0D4F-4DB8-938C-27D3834A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86" y="965558"/>
            <a:ext cx="8970492" cy="4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651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D399-D8B0-40FF-9001-917497D1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06" y="906372"/>
            <a:ext cx="4788512" cy="47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23150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1B895-78D2-491B-BE18-64DB9A2C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80" y="659683"/>
            <a:ext cx="5397637" cy="517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39579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0207F-E9D9-4C6D-8BFE-35ABA0F6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683" y="734846"/>
            <a:ext cx="4670478" cy="47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8097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8CCC4-FC96-4D9F-A32C-E78B05B97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523" y="524682"/>
            <a:ext cx="5349232" cy="51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63908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</p:txBody>
      </p:sp>
    </p:spTree>
    <p:extLst>
      <p:ext uri="{BB962C8B-B14F-4D97-AF65-F5344CB8AC3E}">
        <p14:creationId xmlns:p14="http://schemas.microsoft.com/office/powerpoint/2010/main" val="1097475353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5F83A-EB27-4EFF-9194-9A0D3DAE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978" y="767991"/>
            <a:ext cx="7199266" cy="49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34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4232278954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B6E11-5259-4092-BC78-707D781AC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63" y="1486783"/>
            <a:ext cx="10262474" cy="29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876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4C42B-0BF9-41E4-9E17-420305C84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071562"/>
            <a:ext cx="80200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21388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6B3813-9B75-4E84-972C-AF2BFCE8F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197" y="1035151"/>
            <a:ext cx="9013250" cy="43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0395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07E06-E262-47FF-A430-170D68284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1295400"/>
            <a:ext cx="91630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550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63DC5-45E5-4B94-B136-21ECC5C76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60" y="969245"/>
            <a:ext cx="8608727" cy="47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764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D685B-0038-4E5F-AC86-8E135B1B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01" y="0"/>
            <a:ext cx="5989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565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CEDD3-980F-4527-B808-EBF57B35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77" y="0"/>
            <a:ext cx="565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7359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98FD4-41E3-44C8-B4C2-D73A5A6D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875109"/>
            <a:ext cx="7086600" cy="51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0397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F17C9-CEE4-40C6-A69A-372CDCB96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532" y="765571"/>
            <a:ext cx="8404695" cy="5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94201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985D4-2896-441A-AB21-088AB9AD8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31" y="2104256"/>
            <a:ext cx="9718642" cy="23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2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1F386F-F678-4CEB-8210-2921F8A0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490" y="858801"/>
            <a:ext cx="8821464" cy="50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54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CB04F-8979-47C7-AB28-F825B3EF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29" y="1451111"/>
            <a:ext cx="7764541" cy="41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09319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33B58B-56CD-424D-9EF9-3C38C9EC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548" y="1180906"/>
            <a:ext cx="8877822" cy="43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78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A4E02-3385-4EB9-9BBC-A03967F8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21" y="2205400"/>
            <a:ext cx="7233315" cy="24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4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84590-9840-4B9C-B7E5-ED7AC5768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69" y="290098"/>
            <a:ext cx="6044027" cy="58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33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6B598F-58D5-4A10-8350-93C0F290F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122" y="884426"/>
            <a:ext cx="5415148" cy="46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4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79F01C-F8EB-43B5-96E5-C58EFD08D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20" y="685179"/>
            <a:ext cx="8676654" cy="53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3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95347B-7AA2-49F5-AB8A-9AA1B40A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30" y="682227"/>
            <a:ext cx="10099278" cy="520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03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0AE4B8-A654-45D8-AB62-B9BDB2691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573" y="1510747"/>
            <a:ext cx="5169384" cy="34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21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25A85-491E-4745-B86E-319486BE2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72" y="479409"/>
            <a:ext cx="7599501" cy="56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45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BA82A-E31D-462F-896D-1326DE299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46" y="1204808"/>
            <a:ext cx="9645788" cy="39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12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6F8C7-65DA-45A3-AB25-107E3570A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55" y="1322370"/>
            <a:ext cx="8803795" cy="40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8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EBC2D-F275-42D2-8AAC-2FBED82A5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52" y="512641"/>
            <a:ext cx="7965312" cy="61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31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7A5DC-F5E2-4D67-9D0D-DE97916B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334" y="459838"/>
            <a:ext cx="7737406" cy="544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7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1D8C6-CA71-4094-B87D-0C3779BA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50" y="1357312"/>
            <a:ext cx="10566499" cy="36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75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CEB4C-43C8-44E6-B20A-554B1ECC8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768212"/>
            <a:ext cx="93916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20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E2BF2-F4AA-470D-A265-70E7B3EB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42" y="1290378"/>
            <a:ext cx="9756293" cy="38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14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0CB36-A64D-4430-B93C-0C9B2100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033" y="139840"/>
            <a:ext cx="7642277" cy="59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49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D9284-64EA-424F-A073-1A2FEE26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587" y="261265"/>
            <a:ext cx="4208826" cy="63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96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BFDFE-1151-44EF-AAC9-C97787BB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514" y="1043986"/>
            <a:ext cx="8070273" cy="42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61EFEA-0664-4DDA-BD31-505E4DCA5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45" y="1197576"/>
            <a:ext cx="9857966" cy="38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58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6A5C64-B00D-4848-8E63-A57A44406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355" y="0"/>
            <a:ext cx="5619355" cy="669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863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4A954-9173-49A5-8A1C-C49B682C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69" y="981459"/>
            <a:ext cx="9187830" cy="45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D32E1-8D78-4BDD-A145-533C2DAE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49" y="440414"/>
            <a:ext cx="7423702" cy="59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0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94866-22F2-4AF0-B707-9F5E13D83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25" y="445101"/>
            <a:ext cx="7225327" cy="553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1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26D14-A54E-4AC2-B73E-869608A4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35" y="803517"/>
            <a:ext cx="9050715" cy="47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6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7A7221-3A1A-47F9-8B6B-01B541D7A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18" y="631068"/>
            <a:ext cx="9493934" cy="50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9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6560E-5A1A-4336-BC4D-ACDBBC4F6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331" y="175088"/>
            <a:ext cx="5698559" cy="644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18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76A57-AB30-4823-AAE6-B8F4BADE5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10" y="828751"/>
            <a:ext cx="8581064" cy="47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3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FD2A1-0545-4453-BCD1-33C9AF61F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033" y="978155"/>
            <a:ext cx="4731928" cy="47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780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E446C-10AF-493F-A0EF-5355B7A0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052512"/>
            <a:ext cx="87249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45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FFAF9-FFF5-4B8D-9FDD-03B78D90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64" y="466148"/>
            <a:ext cx="8082528" cy="52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81B6C-133B-43AA-B1C7-52FB2CB8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726934"/>
            <a:ext cx="8328108" cy="47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49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BAD19-AF5F-44C6-AB32-46F6B7D46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228725"/>
            <a:ext cx="78486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31128230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C88F3F-46D5-4311-9795-E59A0DE96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87" y="923156"/>
            <a:ext cx="6571174" cy="49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715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8B85C-D8FE-4A24-8D77-A98944BC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19" y="371858"/>
            <a:ext cx="7106572" cy="57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3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B8B1D-4FCC-4638-87FD-4B24F15D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93" y="967786"/>
            <a:ext cx="6879661" cy="36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1A637-7B4E-44DB-B575-825A4545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234" y="1353740"/>
            <a:ext cx="8530914" cy="30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36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E88A5-88C5-425D-9540-F0B3C24F0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33" y="1316407"/>
            <a:ext cx="8546080" cy="39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3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CCB451-7CED-4CD4-B28C-532E8D95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707" y="866506"/>
            <a:ext cx="6504688" cy="49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2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2A291-C731-41AA-88C5-0ADD405F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30" y="800982"/>
            <a:ext cx="7183847" cy="4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62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55D20-9C9E-4F1A-9B7D-B597E77CB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3054925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08DE76-5222-41A1-8A59-FB3E73D47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01" y="587093"/>
            <a:ext cx="6152383" cy="54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38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B7B030-1A35-4DF9-BF52-D10EB54F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162" y="427281"/>
            <a:ext cx="7164643" cy="57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8C9F4-B940-4BD4-BE82-96FF6C453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06" y="554600"/>
            <a:ext cx="9292952" cy="549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41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54D1C-3367-4943-9CEA-A7BD0DE4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83" y="861030"/>
            <a:ext cx="8697912" cy="444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13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EAC4A8-4BE3-48C3-AE06-F816E739A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88" y="1058362"/>
            <a:ext cx="7122423" cy="37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195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17A03-6814-4E3C-AC5D-1257F6F3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38" y="837527"/>
            <a:ext cx="8103282" cy="4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673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8293E-C815-4C0C-9486-35FA0B15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92" y="1030977"/>
            <a:ext cx="8863421" cy="43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963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A977A-6DC9-4829-8535-81521241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14" y="1190521"/>
            <a:ext cx="5776234" cy="45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39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92E1F-51A4-4FEA-87E3-19CB521F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43" y="1045938"/>
            <a:ext cx="5478740" cy="48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943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4B5F5-6FB2-45E6-AD63-E61E1E4AB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954" y="1146106"/>
            <a:ext cx="7647360" cy="46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2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8A7C2-5A0C-4E85-9BE5-9E3185A81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74" y="1043297"/>
            <a:ext cx="6070117" cy="47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202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6C9EAD-CD31-430D-A9A8-7B8ED9B86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955" y="1124053"/>
            <a:ext cx="5906927" cy="41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31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8C8D7-7160-44F3-BD8A-E8A7C144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94" y="1084607"/>
            <a:ext cx="8785472" cy="44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6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119B3A-4E2A-4EFC-A316-25DF7604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497" y="117560"/>
            <a:ext cx="7359711" cy="6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735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FE375-A9BA-4B85-ACA8-A5A52A1BD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58" y="397409"/>
            <a:ext cx="8172095" cy="5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505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87AF9-E3CE-4F95-8EC0-5DAE150D9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57" y="1354206"/>
            <a:ext cx="8681086" cy="377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03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809178-79C5-47CB-8013-0D113595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70" y="1443814"/>
            <a:ext cx="9165434" cy="39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88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9C9B6C-46A5-4985-8F41-E282A3F6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805" y="1007284"/>
            <a:ext cx="6524211" cy="48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263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895FBA-058E-4B7A-A91B-565580225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74" y="414802"/>
            <a:ext cx="5955196" cy="53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64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229D0-E280-4644-95FB-FCA7B8BC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40" y="765779"/>
            <a:ext cx="6731069" cy="50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017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FB9FE-0DC1-4235-B505-7F50BCEF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480" y="1170643"/>
            <a:ext cx="6316111" cy="42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95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BC21D-5813-4181-8876-98B72E29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713" y="1058983"/>
            <a:ext cx="5612296" cy="37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89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6A4B2-CBBC-470D-BA59-662AEB02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1247775"/>
            <a:ext cx="88201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275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0C269-D90D-4B56-9CF3-B9EF91127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684" y="1079637"/>
            <a:ext cx="8235965" cy="40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D625C-CBCE-49A2-A113-5DB0E0F8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40" y="336222"/>
            <a:ext cx="9532922" cy="55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26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B7ED5-80F1-4AB7-B8BD-3176A05D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406" y="738136"/>
            <a:ext cx="6751568" cy="49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446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4D7EA2-350B-4520-9E9F-530C575A3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61" y="1110076"/>
            <a:ext cx="8750774" cy="43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458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D7320-835D-497C-8A05-11BB75BD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699" y="1056341"/>
            <a:ext cx="8780601" cy="439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044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565EF-CFC4-4649-84BE-CEA7E55E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07" y="525065"/>
            <a:ext cx="6131615" cy="55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743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F5025-980B-4717-A3D9-CC815EB77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41" y="1405766"/>
            <a:ext cx="7662242" cy="41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301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CA8F6-33E1-4649-B755-2A7A2F73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17" y="2153374"/>
            <a:ext cx="8371566" cy="17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841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715EB8-210C-4A72-AB70-7B6D0F09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215" y="1133527"/>
            <a:ext cx="6563967" cy="45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142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C7040-B395-430F-AD2E-41DC510E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2" y="209550"/>
            <a:ext cx="841057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94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E66380-857F-486A-AAB5-B21DC0D27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774" y="666853"/>
            <a:ext cx="7039183" cy="52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51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14F19-F1DC-45D3-BD5E-F1FAF7367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681037"/>
            <a:ext cx="62007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115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245</TotalTime>
  <Words>22</Words>
  <Application>Microsoft Office PowerPoint</Application>
  <PresentationFormat>Widescreen</PresentationFormat>
  <Paragraphs>12</Paragraphs>
  <Slides>300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300</vt:i4>
      </vt:variant>
    </vt:vector>
  </HeadingPairs>
  <TitlesOfParts>
    <vt:vector size="303" baseType="lpstr">
      <vt:lpstr>Calibri</vt:lpstr>
      <vt:lpstr>Calibri Light</vt:lpstr>
      <vt:lpstr>Retrospect</vt:lpstr>
      <vt:lpstr>Chapter 1</vt:lpstr>
      <vt:lpstr>PowerPoint Presentation</vt:lpstr>
      <vt:lpstr>PowerPoint Presentation</vt:lpstr>
      <vt:lpstr>PowerPoint Presentation</vt:lpstr>
      <vt:lpstr>PowerPoint Presentation</vt:lpstr>
      <vt:lpstr>Chapter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Tan, Pang-Ning</dc:creator>
  <cp:lastModifiedBy>Michael Steinbach</cp:lastModifiedBy>
  <cp:revision>22</cp:revision>
  <dcterms:created xsi:type="dcterms:W3CDTF">2020-06-17T20:58:08Z</dcterms:created>
  <dcterms:modified xsi:type="dcterms:W3CDTF">2020-06-22T16:28:21Z</dcterms:modified>
</cp:coreProperties>
</file>