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7" r:id="rId2"/>
    <p:sldId id="388" r:id="rId3"/>
    <p:sldId id="394" r:id="rId4"/>
    <p:sldId id="390" r:id="rId5"/>
    <p:sldId id="395" r:id="rId6"/>
    <p:sldId id="396" r:id="rId7"/>
    <p:sldId id="397" r:id="rId8"/>
    <p:sldId id="358" r:id="rId9"/>
    <p:sldId id="405" r:id="rId10"/>
    <p:sldId id="400" r:id="rId11"/>
    <p:sldId id="401" r:id="rId12"/>
    <p:sldId id="402" r:id="rId13"/>
    <p:sldId id="403" r:id="rId14"/>
    <p:sldId id="404" r:id="rId15"/>
    <p:sldId id="406" r:id="rId16"/>
    <p:sldId id="367" r:id="rId17"/>
    <p:sldId id="418" r:id="rId18"/>
    <p:sldId id="422" r:id="rId19"/>
    <p:sldId id="423" r:id="rId20"/>
    <p:sldId id="424" r:id="rId21"/>
    <p:sldId id="407" r:id="rId22"/>
    <p:sldId id="412" r:id="rId23"/>
    <p:sldId id="408" r:id="rId24"/>
    <p:sldId id="368" r:id="rId25"/>
    <p:sldId id="409" r:id="rId26"/>
    <p:sldId id="370" r:id="rId27"/>
    <p:sldId id="329" r:id="rId28"/>
    <p:sldId id="410" r:id="rId29"/>
    <p:sldId id="336" r:id="rId30"/>
    <p:sldId id="414" r:id="rId31"/>
    <p:sldId id="361" r:id="rId32"/>
    <p:sldId id="415" r:id="rId33"/>
    <p:sldId id="416" r:id="rId34"/>
    <p:sldId id="341" r:id="rId35"/>
    <p:sldId id="425" r:id="rId3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A0019"/>
    <a:srgbClr val="00CC00"/>
    <a:srgbClr val="FF33CC"/>
    <a:srgbClr val="FF9900"/>
    <a:srgbClr val="00FF00"/>
    <a:srgbClr val="FF66FF"/>
    <a:srgbClr val="7030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6" autoAdjust="0"/>
    <p:restoredTop sz="96327" autoAdjust="0"/>
  </p:normalViewPr>
  <p:slideViewPr>
    <p:cSldViewPr>
      <p:cViewPr varScale="1">
        <p:scale>
          <a:sx n="68" d="100"/>
          <a:sy n="68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2730" tIns="46365" rIns="92730" bIns="463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730" tIns="46365" rIns="92730" bIns="463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6D1E7B0-AB57-4643-AA09-FC3668F2C6FD}" type="datetimeFigureOut">
              <a:rPr lang="en-US"/>
              <a:pPr/>
              <a:t>11/2/2009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0" tIns="46365" rIns="92730" bIns="463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730" tIns="46365" rIns="92730" bIns="463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2730" tIns="46365" rIns="92730" bIns="463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730" tIns="46365" rIns="92730" bIns="463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830B28-26B1-42D3-8C43-E482CA3A56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7160993-5C7E-44FE-B92D-72BE33F9BB7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24E50B-9E44-42D0-B559-580D1E84272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71D2E-A54F-410F-8EB7-EC02FA74847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778267-99F9-4517-B385-AD8989AE4F6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4D8244-F397-4E14-8551-95719C29570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0A8016-05A3-432D-A390-5C5CE3E9576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83B8-E296-4D48-A307-D73182B96AD8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83B8-E296-4D48-A307-D73182B96AD8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83B8-E296-4D48-A307-D73182B96AD8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83B8-E296-4D48-A307-D73182B96AD8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83B8-E296-4D48-A307-D73182B96AD8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3B4D6B9-3B83-4F1B-811B-F43D53C6E87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4A90260-CADC-42F9-8756-E00C55554F1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3C9D1-41CF-4857-AA95-737DA94DFEE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B5F74A-2B5A-48F8-BCAC-ABE172EA28C3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73FB62-E39F-4ED5-A9ED-0A32A9191FC5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832E35-4C51-48BF-ACF8-AD79C7B66469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8483E-77E0-4719-B7A5-95E0CB90584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D4350-9944-4093-A1F3-F93800158060}" type="slidenum">
              <a:rPr lang="en-US" altLang="zh-TW" smtClean="0">
                <a:ea typeface="新細明體"/>
                <a:cs typeface="新細明體"/>
              </a:rPr>
              <a:pPr/>
              <a:t>35</a:t>
            </a:fld>
            <a:endParaRPr lang="en-US" altLang="zh-TW" smtClean="0">
              <a:ea typeface="新細明體"/>
              <a:cs typeface="新細明體"/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新細明體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DF3DE-C4D7-4593-927B-72F0138EE0F3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1B5E3-8F71-4AC8-BF07-32C18893FFB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EAC110-FB0D-43C5-A9B7-C1E3DF288DD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1EA3A1-7492-4165-8619-3DC12B704AA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9D5E9F2-2658-4AF4-AD91-32F711342C1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wdmk-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021263"/>
            <a:ext cx="424973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85850"/>
            <a:ext cx="4000500" cy="5391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85850"/>
            <a:ext cx="4000500" cy="5391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167F94-39D9-46C6-9F4D-C6A44300218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9718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Tutorial: ICDM 2008</a:t>
            </a:r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524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Mohamed F. Mokbel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85850"/>
            <a:ext cx="8153400" cy="261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57625"/>
            <a:ext cx="8153400" cy="261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E5E1FF-36DE-4EE3-991C-EB3AEAED9EB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971800" y="65532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Tutorial: ICDM 2008</a:t>
            </a:r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524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Mohamed F. Mokbel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6315075"/>
            <a:ext cx="466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/>
            <a:fld id="{B0506C03-A454-476D-A879-4678FE71C232}" type="slidenum">
              <a:rPr lang="en-US" sz="1800">
                <a:solidFill>
                  <a:srgbClr val="7A0019"/>
                </a:solidFill>
              </a:rPr>
              <a:pPr eaLnBrk="0" hangingPunct="0"/>
              <a:t>‹#›</a:t>
            </a:fld>
            <a:endParaRPr lang="en-US">
              <a:solidFill>
                <a:srgbClr val="7A0019"/>
              </a:solidFill>
            </a:endParaRPr>
          </a:p>
        </p:txBody>
      </p:sp>
      <p:pic>
        <p:nvPicPr>
          <p:cNvPr id="3077" name="Picture 15" descr="MHwdmk-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6324600"/>
            <a:ext cx="3487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hyperlink" Target="http://www.finanzen.net/pda/grafik/pda_palmv_2.gif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34" Type="http://schemas.openxmlformats.org/officeDocument/2006/relationships/hyperlink" Target="http://cell-phone.gadget-review.net/images/BlackBerry-8700c.jpg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29.jpe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hyperlink" Target="http://www.vectorgps.ru/news/images/hires_48_2.jpg" TargetMode="External"/><Relationship Id="rId32" Type="http://schemas.openxmlformats.org/officeDocument/2006/relationships/hyperlink" Target="http://www.ocrra.org/cell%20phone%20clip.gif" TargetMode="External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hyperlink" Target="http://www.geek.com/hwswrev/pda/wizard/htcwizard10.JPG" TargetMode="External"/><Relationship Id="rId36" Type="http://schemas.openxmlformats.org/officeDocument/2006/relationships/image" Target="../media/image35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31" Type="http://schemas.openxmlformats.org/officeDocument/2006/relationships/image" Target="../media/image32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hyperlink" Target="http://www.vectorgps.ru/news/images/hires_48_1.jpg" TargetMode="External"/><Relationship Id="rId27" Type="http://schemas.openxmlformats.org/officeDocument/2006/relationships/image" Target="../media/image30.jpeg"/><Relationship Id="rId30" Type="http://schemas.openxmlformats.org/officeDocument/2006/relationships/hyperlink" Target="http://www.skinit.fr/media/images/skinit/pda.jpg" TargetMode="External"/><Relationship Id="rId35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Location Privacy in </a:t>
            </a:r>
            <a:r>
              <a:rPr lang="en-US" b="1" i="1" dirty="0" smtClean="0"/>
              <a:t>Casper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A Tale of two Systems</a:t>
            </a:r>
            <a:endParaRPr lang="en-US" b="1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59018" y="3124200"/>
            <a:ext cx="42418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/>
              <a:t>Mohamed </a:t>
            </a:r>
            <a:r>
              <a:rPr lang="en-US" sz="2800" b="1" dirty="0" err="1" smtClean="0"/>
              <a:t>Mokbel</a:t>
            </a:r>
            <a:endParaRPr lang="en-US" sz="2800" b="1" dirty="0" smtClean="0"/>
          </a:p>
          <a:p>
            <a:pPr algn="ctr" eaLnBrk="0" hangingPunct="0"/>
            <a:endParaRPr lang="en-US" sz="2800" b="1" dirty="0"/>
          </a:p>
          <a:p>
            <a:pPr algn="ctr" eaLnBrk="0" hangingPunct="0"/>
            <a:r>
              <a:rPr lang="en-US" sz="2800" b="1" dirty="0" smtClean="0"/>
              <a:t>University of Minnesota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Casper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3138" y="2487613"/>
            <a:ext cx="3744912" cy="1219200"/>
            <a:chOff x="727" y="1248"/>
            <a:chExt cx="2160" cy="76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727" y="1248"/>
              <a:ext cx="2160" cy="76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>
                    <a:alpha val="70000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62" name="Text Box 5"/>
            <p:cNvSpPr txBox="1">
              <a:spLocks noChangeArrowheads="1"/>
            </p:cNvSpPr>
            <p:nvPr/>
          </p:nvSpPr>
          <p:spPr bwMode="auto">
            <a:xfrm>
              <a:off x="1005" y="1345"/>
              <a:ext cx="1656" cy="523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FFFF00"/>
                  </a:solidFill>
                </a:rPr>
                <a:t>Location-based Database</a:t>
              </a:r>
              <a:r>
                <a:rPr lang="en-US" b="1" i="1">
                  <a:solidFill>
                    <a:srgbClr val="0000FF"/>
                  </a:solidFill>
                </a:rPr>
                <a:t> </a:t>
              </a:r>
              <a:r>
                <a:rPr lang="en-US" b="1" i="1">
                  <a:solidFill>
                    <a:srgbClr val="FFFF00"/>
                  </a:solidFill>
                </a:rPr>
                <a:t>Server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98525" y="3859213"/>
            <a:ext cx="4572000" cy="1830387"/>
            <a:chOff x="481" y="2112"/>
            <a:chExt cx="2880" cy="1153"/>
          </a:xfrm>
        </p:grpSpPr>
        <p:pic>
          <p:nvPicPr>
            <p:cNvPr id="18455" name="Picture 7" descr="uz4vveej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5" y="2401"/>
              <a:ext cx="81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8" descr="3yq3bgjf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" y="2449"/>
              <a:ext cx="720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9" descr="j024517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5" y="2662"/>
              <a:ext cx="672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AutoShape 10"/>
            <p:cNvSpPr>
              <a:spLocks noChangeArrowheads="1"/>
            </p:cNvSpPr>
            <p:nvPr/>
          </p:nvSpPr>
          <p:spPr bwMode="auto">
            <a:xfrm rot="21345" flipH="1">
              <a:off x="1728" y="2112"/>
              <a:ext cx="87" cy="432"/>
            </a:xfrm>
            <a:prstGeom prst="upDownArrow">
              <a:avLst>
                <a:gd name="adj1" fmla="val 50000"/>
                <a:gd name="adj2" fmla="val 99310"/>
              </a:avLst>
            </a:prstGeom>
            <a:solidFill>
              <a:srgbClr val="000099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59" name="AutoShape 11"/>
            <p:cNvSpPr>
              <a:spLocks noChangeArrowheads="1"/>
            </p:cNvSpPr>
            <p:nvPr/>
          </p:nvSpPr>
          <p:spPr bwMode="auto">
            <a:xfrm rot="18757393" flipH="1">
              <a:off x="2477" y="2085"/>
              <a:ext cx="87" cy="432"/>
            </a:xfrm>
            <a:prstGeom prst="upDownArrow">
              <a:avLst>
                <a:gd name="adj1" fmla="val 50000"/>
                <a:gd name="adj2" fmla="val 99310"/>
              </a:avLst>
            </a:prstGeom>
            <a:solidFill>
              <a:srgbClr val="000099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60" name="AutoShape 12"/>
            <p:cNvSpPr>
              <a:spLocks noChangeArrowheads="1"/>
            </p:cNvSpPr>
            <p:nvPr/>
          </p:nvSpPr>
          <p:spPr bwMode="auto">
            <a:xfrm rot="2842607">
              <a:off x="1037" y="2085"/>
              <a:ext cx="87" cy="432"/>
            </a:xfrm>
            <a:prstGeom prst="upDownArrow">
              <a:avLst>
                <a:gd name="adj1" fmla="val 50000"/>
                <a:gd name="adj2" fmla="val 99310"/>
              </a:avLst>
            </a:prstGeom>
            <a:solidFill>
              <a:srgbClr val="000099"/>
            </a:solidFill>
            <a:ln w="952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06538" y="3703638"/>
            <a:ext cx="2743200" cy="842962"/>
            <a:chOff x="2736" y="3360"/>
            <a:chExt cx="1728" cy="531"/>
          </a:xfrm>
        </p:grpSpPr>
        <p:sp>
          <p:nvSpPr>
            <p:cNvPr id="18453" name="AutoShape 14"/>
            <p:cNvSpPr>
              <a:spLocks noChangeArrowheads="1"/>
            </p:cNvSpPr>
            <p:nvPr/>
          </p:nvSpPr>
          <p:spPr bwMode="auto">
            <a:xfrm>
              <a:off x="2880" y="3360"/>
              <a:ext cx="1440" cy="531"/>
            </a:xfrm>
            <a:prstGeom prst="flowChartAlternateProcess">
              <a:avLst/>
            </a:prstGeom>
            <a:solidFill>
              <a:srgbClr val="FFCC00">
                <a:alpha val="50195"/>
              </a:srgbClr>
            </a:solidFill>
            <a:ln w="38100">
              <a:solidFill>
                <a:srgbClr val="7A001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54" name="Text Box 15"/>
            <p:cNvSpPr txBox="1">
              <a:spLocks noChangeArrowheads="1"/>
            </p:cNvSpPr>
            <p:nvPr/>
          </p:nvSpPr>
          <p:spPr bwMode="auto">
            <a:xfrm>
              <a:off x="2736" y="3360"/>
              <a:ext cx="1728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990099"/>
                </a:buClr>
              </a:pPr>
              <a:r>
                <a:rPr lang="en-US" b="1">
                  <a:solidFill>
                    <a:srgbClr val="7A0019"/>
                  </a:solidFill>
                </a:rPr>
                <a:t>Location Anonymizer</a:t>
              </a:r>
            </a:p>
          </p:txBody>
        </p:sp>
      </p:grpSp>
      <p:sp>
        <p:nvSpPr>
          <p:cNvPr id="17" name="AutoShape 16"/>
          <p:cNvSpPr>
            <a:spLocks noChangeArrowheads="1"/>
          </p:cNvSpPr>
          <p:nvPr/>
        </p:nvSpPr>
        <p:spPr bwMode="auto">
          <a:xfrm rot="21345" flipH="1">
            <a:off x="2878138" y="2792413"/>
            <a:ext cx="138112" cy="685800"/>
          </a:xfrm>
          <a:prstGeom prst="upDownArrow">
            <a:avLst>
              <a:gd name="adj1" fmla="val 50000"/>
              <a:gd name="adj2" fmla="val 99311"/>
            </a:avLst>
          </a:prstGeom>
          <a:solidFill>
            <a:srgbClr val="000099"/>
          </a:solidFill>
          <a:ln w="9525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1219200"/>
            <a:ext cx="2819400" cy="1295400"/>
            <a:chOff x="2544" y="572"/>
            <a:chExt cx="1392" cy="690"/>
          </a:xfrm>
        </p:grpSpPr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2592" y="572"/>
              <a:ext cx="1344" cy="690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 w="38100">
              <a:solidFill>
                <a:srgbClr val="7A001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8451" name="Picture 19" descr="flhhgav0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" y="737"/>
              <a:ext cx="36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544" y="710"/>
              <a:ext cx="1131" cy="54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990099"/>
                </a:buClr>
              </a:pPr>
              <a:r>
                <a:rPr lang="en-US" sz="2000" b="1">
                  <a:solidFill>
                    <a:srgbClr val="7A0019"/>
                  </a:solidFill>
                </a:rPr>
                <a:t>Privacy-aware Query </a:t>
              </a:r>
              <a:br>
                <a:rPr lang="en-US" sz="2000" b="1">
                  <a:solidFill>
                    <a:srgbClr val="7A0019"/>
                  </a:solidFill>
                </a:rPr>
              </a:br>
              <a:r>
                <a:rPr lang="en-US" sz="2000" b="1">
                  <a:solidFill>
                    <a:srgbClr val="7A0019"/>
                  </a:solidFill>
                </a:rPr>
                <a:t>Processor</a:t>
              </a: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-304800" y="2501900"/>
            <a:ext cx="2627313" cy="830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A0019"/>
                </a:solidFill>
              </a:rPr>
              <a:t>3: Candidate Answer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-304800" y="4454525"/>
            <a:ext cx="2627313" cy="460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A0019"/>
                </a:solidFill>
              </a:rPr>
              <a:t>4: Answer</a:t>
            </a: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6553200" y="3048000"/>
            <a:ext cx="2438400" cy="1828800"/>
          </a:xfrm>
          <a:prstGeom prst="wedgeRectCallout">
            <a:avLst>
              <a:gd name="adj1" fmla="val -160255"/>
              <a:gd name="adj2" fmla="val 4926"/>
            </a:avLst>
          </a:prstGeom>
          <a:solidFill>
            <a:srgbClr val="FFCC99"/>
          </a:solidFill>
          <a:ln w="38100" cap="rnd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>
                <a:solidFill>
                  <a:srgbClr val="7A0019"/>
                </a:solidFill>
              </a:rPr>
              <a:t>Third trusted party that is responsible on blurring the exact location information</a:t>
            </a:r>
            <a:endParaRPr lang="en-US" sz="2800" b="1">
              <a:solidFill>
                <a:srgbClr val="7A0019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3698875" y="4702175"/>
            <a:ext cx="0" cy="865188"/>
          </a:xfrm>
          <a:prstGeom prst="line">
            <a:avLst/>
          </a:prstGeom>
          <a:noFill/>
          <a:ln w="76200">
            <a:solidFill>
              <a:srgbClr val="7A001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3698875" y="2578100"/>
            <a:ext cx="0" cy="865188"/>
          </a:xfrm>
          <a:prstGeom prst="line">
            <a:avLst/>
          </a:prstGeom>
          <a:noFill/>
          <a:ln w="76200">
            <a:solidFill>
              <a:srgbClr val="7A001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259013" y="2651125"/>
            <a:ext cx="0" cy="862013"/>
          </a:xfrm>
          <a:prstGeom prst="line">
            <a:avLst/>
          </a:prstGeom>
          <a:noFill/>
          <a:ln w="76200">
            <a:solidFill>
              <a:srgbClr val="7A001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259013" y="4775200"/>
            <a:ext cx="0" cy="863600"/>
          </a:xfrm>
          <a:prstGeom prst="line">
            <a:avLst/>
          </a:prstGeom>
          <a:noFill/>
          <a:ln w="76200">
            <a:solidFill>
              <a:srgbClr val="7A001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670300" y="2751138"/>
            <a:ext cx="3146425" cy="1200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7A0019"/>
                </a:solidFill>
              </a:rPr>
              <a:t>2: Query + </a:t>
            </a:r>
            <a:br>
              <a:rPr lang="en-US" b="1">
                <a:solidFill>
                  <a:srgbClr val="7A0019"/>
                </a:solidFill>
              </a:rPr>
            </a:br>
            <a:r>
              <a:rPr lang="en-US" b="1">
                <a:solidFill>
                  <a:srgbClr val="7A0019"/>
                </a:solidFill>
              </a:rPr>
              <a:t>Cloaked Spatial Area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073525" y="4579938"/>
            <a:ext cx="3241675" cy="8302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7A0019"/>
                </a:solidFill>
              </a:rPr>
              <a:t>1: Query + </a:t>
            </a:r>
            <a:br>
              <a:rPr lang="en-US" b="1">
                <a:solidFill>
                  <a:srgbClr val="7A0019"/>
                </a:solidFill>
              </a:rPr>
            </a:br>
            <a:r>
              <a:rPr lang="en-US" b="1">
                <a:solidFill>
                  <a:srgbClr val="7A0019"/>
                </a:solidFill>
              </a:rPr>
              <a:t>Location Information</a:t>
            </a:r>
          </a:p>
        </p:txBody>
      </p:sp>
      <p:cxnSp>
        <p:nvCxnSpPr>
          <p:cNvPr id="18449" name="Straight Connector 30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21 -0.15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9017E-6 L -0.00018 0.155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b="1" smtClean="0"/>
              <a:t>Location Anonymizer: Basic Pyramid Structure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HyhwpEQ"/>
                <a:cs typeface="HyhwpEQ"/>
              </a:rPr>
              <a:t>The entire system area is represented as a </a:t>
            </a:r>
            <a:r>
              <a:rPr lang="en-US" altLang="zh-TW" sz="2400" i="1" smtClean="0">
                <a:solidFill>
                  <a:srgbClr val="7A0019"/>
                </a:solidFill>
                <a:ea typeface="HyhwpEQ"/>
                <a:cs typeface="HyhwpEQ"/>
              </a:rPr>
              <a:t>complete pyramid </a:t>
            </a:r>
            <a:r>
              <a:rPr lang="en-US" altLang="zh-TW" sz="2400" smtClean="0">
                <a:ea typeface="HyhwpEQ"/>
                <a:cs typeface="HyhwpEQ"/>
              </a:rPr>
              <a:t>structure divided into grids at different levels of various resolution</a:t>
            </a:r>
            <a:endParaRPr lang="en-US" sz="240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6103938" y="5619750"/>
            <a:ext cx="585787" cy="192088"/>
          </a:xfrm>
          <a:prstGeom prst="parallelogram">
            <a:avLst>
              <a:gd name="adj" fmla="val 118044"/>
            </a:avLst>
          </a:prstGeom>
          <a:solidFill>
            <a:srgbClr val="CC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6297613" y="3814763"/>
            <a:ext cx="587375" cy="192087"/>
          </a:xfrm>
          <a:prstGeom prst="parallelogram">
            <a:avLst>
              <a:gd name="adj" fmla="val 118365"/>
            </a:avLst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6297613" y="2855913"/>
            <a:ext cx="587375" cy="192087"/>
          </a:xfrm>
          <a:prstGeom prst="parallelogram">
            <a:avLst>
              <a:gd name="adj" fmla="val 118365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3" name="Freeform 15"/>
          <p:cNvSpPr>
            <a:spLocks noEditPoints="1"/>
          </p:cNvSpPr>
          <p:nvPr/>
        </p:nvSpPr>
        <p:spPr bwMode="auto">
          <a:xfrm>
            <a:off x="5103813" y="1879600"/>
            <a:ext cx="1377950" cy="3598863"/>
          </a:xfrm>
          <a:custGeom>
            <a:avLst/>
            <a:gdLst>
              <a:gd name="T0" fmla="*/ 2147483647 w 2501"/>
              <a:gd name="T1" fmla="*/ 2147483647 h 4684"/>
              <a:gd name="T2" fmla="*/ 2147483647 w 2501"/>
              <a:gd name="T3" fmla="*/ 2147483647 h 4684"/>
              <a:gd name="T4" fmla="*/ 2147483647 w 2501"/>
              <a:gd name="T5" fmla="*/ 2147483647 h 4684"/>
              <a:gd name="T6" fmla="*/ 2147483647 w 2501"/>
              <a:gd name="T7" fmla="*/ 2147483647 h 4684"/>
              <a:gd name="T8" fmla="*/ 2147483647 w 2501"/>
              <a:gd name="T9" fmla="*/ 2147483647 h 4684"/>
              <a:gd name="T10" fmla="*/ 2147483647 w 2501"/>
              <a:gd name="T11" fmla="*/ 2147483647 h 4684"/>
              <a:gd name="T12" fmla="*/ 2147483647 w 2501"/>
              <a:gd name="T13" fmla="*/ 2147483647 h 4684"/>
              <a:gd name="T14" fmla="*/ 2147483647 w 2501"/>
              <a:gd name="T15" fmla="*/ 2147483647 h 4684"/>
              <a:gd name="T16" fmla="*/ 2147483647 w 2501"/>
              <a:gd name="T17" fmla="*/ 2147483647 h 4684"/>
              <a:gd name="T18" fmla="*/ 2147483647 w 2501"/>
              <a:gd name="T19" fmla="*/ 2147483647 h 4684"/>
              <a:gd name="T20" fmla="*/ 2147483647 w 2501"/>
              <a:gd name="T21" fmla="*/ 2147483647 h 4684"/>
              <a:gd name="T22" fmla="*/ 2147483647 w 2501"/>
              <a:gd name="T23" fmla="*/ 2147483647 h 4684"/>
              <a:gd name="T24" fmla="*/ 2147483647 w 2501"/>
              <a:gd name="T25" fmla="*/ 2147483647 h 4684"/>
              <a:gd name="T26" fmla="*/ 2147483647 w 2501"/>
              <a:gd name="T27" fmla="*/ 2147483647 h 4684"/>
              <a:gd name="T28" fmla="*/ 2147483647 w 2501"/>
              <a:gd name="T29" fmla="*/ 2147483647 h 4684"/>
              <a:gd name="T30" fmla="*/ 2147483647 w 2501"/>
              <a:gd name="T31" fmla="*/ 2147483647 h 4684"/>
              <a:gd name="T32" fmla="*/ 2147483647 w 2501"/>
              <a:gd name="T33" fmla="*/ 2147483647 h 4684"/>
              <a:gd name="T34" fmla="*/ 2147483647 w 2501"/>
              <a:gd name="T35" fmla="*/ 2147483647 h 4684"/>
              <a:gd name="T36" fmla="*/ 2147483647 w 2501"/>
              <a:gd name="T37" fmla="*/ 2147483647 h 4684"/>
              <a:gd name="T38" fmla="*/ 2147483647 w 2501"/>
              <a:gd name="T39" fmla="*/ 2147483647 h 4684"/>
              <a:gd name="T40" fmla="*/ 2147483647 w 2501"/>
              <a:gd name="T41" fmla="*/ 2147483647 h 4684"/>
              <a:gd name="T42" fmla="*/ 2147483647 w 2501"/>
              <a:gd name="T43" fmla="*/ 2147483647 h 4684"/>
              <a:gd name="T44" fmla="*/ 2147483647 w 2501"/>
              <a:gd name="T45" fmla="*/ 2147483647 h 4684"/>
              <a:gd name="T46" fmla="*/ 2147483647 w 2501"/>
              <a:gd name="T47" fmla="*/ 2147483647 h 4684"/>
              <a:gd name="T48" fmla="*/ 2147483647 w 2501"/>
              <a:gd name="T49" fmla="*/ 2147483647 h 4684"/>
              <a:gd name="T50" fmla="*/ 2147483647 w 2501"/>
              <a:gd name="T51" fmla="*/ 2147483647 h 4684"/>
              <a:gd name="T52" fmla="*/ 2147483647 w 2501"/>
              <a:gd name="T53" fmla="*/ 2147483647 h 4684"/>
              <a:gd name="T54" fmla="*/ 2147483647 w 2501"/>
              <a:gd name="T55" fmla="*/ 2147483647 h 4684"/>
              <a:gd name="T56" fmla="*/ 2147483647 w 2501"/>
              <a:gd name="T57" fmla="*/ 2147483647 h 4684"/>
              <a:gd name="T58" fmla="*/ 2147483647 w 2501"/>
              <a:gd name="T59" fmla="*/ 2147483647 h 4684"/>
              <a:gd name="T60" fmla="*/ 2147483647 w 2501"/>
              <a:gd name="T61" fmla="*/ 2147483647 h 4684"/>
              <a:gd name="T62" fmla="*/ 2147483647 w 2501"/>
              <a:gd name="T63" fmla="*/ 2147483647 h 4684"/>
              <a:gd name="T64" fmla="*/ 2147483647 w 2501"/>
              <a:gd name="T65" fmla="*/ 2147483647 h 4684"/>
              <a:gd name="T66" fmla="*/ 2147483647 w 2501"/>
              <a:gd name="T67" fmla="*/ 2147483647 h 4684"/>
              <a:gd name="T68" fmla="*/ 2147483647 w 2501"/>
              <a:gd name="T69" fmla="*/ 2147483647 h 4684"/>
              <a:gd name="T70" fmla="*/ 2147483647 w 2501"/>
              <a:gd name="T71" fmla="*/ 2147483647 h 4684"/>
              <a:gd name="T72" fmla="*/ 2147483647 w 2501"/>
              <a:gd name="T73" fmla="*/ 2147483647 h 4684"/>
              <a:gd name="T74" fmla="*/ 2147483647 w 2501"/>
              <a:gd name="T75" fmla="*/ 2147483647 h 4684"/>
              <a:gd name="T76" fmla="*/ 2147483647 w 2501"/>
              <a:gd name="T77" fmla="*/ 2147483647 h 4684"/>
              <a:gd name="T78" fmla="*/ 2147483647 w 2501"/>
              <a:gd name="T79" fmla="*/ 2147483647 h 4684"/>
              <a:gd name="T80" fmla="*/ 2147483647 w 2501"/>
              <a:gd name="T81" fmla="*/ 2147483647 h 4684"/>
              <a:gd name="T82" fmla="*/ 2147483647 w 2501"/>
              <a:gd name="T83" fmla="*/ 2147483647 h 4684"/>
              <a:gd name="T84" fmla="*/ 2147483647 w 2501"/>
              <a:gd name="T85" fmla="*/ 2147483647 h 4684"/>
              <a:gd name="T86" fmla="*/ 2147483647 w 2501"/>
              <a:gd name="T87" fmla="*/ 2147483647 h 4684"/>
              <a:gd name="T88" fmla="*/ 2147483647 w 2501"/>
              <a:gd name="T89" fmla="*/ 2147483647 h 4684"/>
              <a:gd name="T90" fmla="*/ 2147483647 w 2501"/>
              <a:gd name="T91" fmla="*/ 2147483647 h 4684"/>
              <a:gd name="T92" fmla="*/ 2147483647 w 2501"/>
              <a:gd name="T93" fmla="*/ 2147483647 h 4684"/>
              <a:gd name="T94" fmla="*/ 2147483647 w 2501"/>
              <a:gd name="T95" fmla="*/ 2147483647 h 4684"/>
              <a:gd name="T96" fmla="*/ 2147483647 w 2501"/>
              <a:gd name="T97" fmla="*/ 2147483647 h 46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1"/>
              <a:gd name="T148" fmla="*/ 0 h 4684"/>
              <a:gd name="T149" fmla="*/ 2501 w 2501"/>
              <a:gd name="T150" fmla="*/ 4684 h 46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1" h="4684">
                <a:moveTo>
                  <a:pt x="2499" y="12"/>
                </a:moveTo>
                <a:lnTo>
                  <a:pt x="2447" y="111"/>
                </a:lnTo>
                <a:cubicBezTo>
                  <a:pt x="2445" y="115"/>
                  <a:pt x="2440" y="117"/>
                  <a:pt x="2436" y="115"/>
                </a:cubicBezTo>
                <a:cubicBezTo>
                  <a:pt x="2432" y="113"/>
                  <a:pt x="2431" y="108"/>
                  <a:pt x="2433" y="104"/>
                </a:cubicBezTo>
                <a:lnTo>
                  <a:pt x="2485" y="5"/>
                </a:lnTo>
                <a:cubicBezTo>
                  <a:pt x="2487" y="1"/>
                  <a:pt x="2492" y="0"/>
                  <a:pt x="2496" y="2"/>
                </a:cubicBezTo>
                <a:cubicBezTo>
                  <a:pt x="2500" y="4"/>
                  <a:pt x="2501" y="9"/>
                  <a:pt x="2499" y="12"/>
                </a:cubicBezTo>
                <a:close/>
                <a:moveTo>
                  <a:pt x="2409" y="182"/>
                </a:moveTo>
                <a:lnTo>
                  <a:pt x="2357" y="281"/>
                </a:lnTo>
                <a:cubicBezTo>
                  <a:pt x="2354" y="285"/>
                  <a:pt x="2350" y="286"/>
                  <a:pt x="2346" y="284"/>
                </a:cubicBezTo>
                <a:cubicBezTo>
                  <a:pt x="2342" y="282"/>
                  <a:pt x="2340" y="277"/>
                  <a:pt x="2342" y="273"/>
                </a:cubicBezTo>
                <a:lnTo>
                  <a:pt x="2395" y="174"/>
                </a:lnTo>
                <a:cubicBezTo>
                  <a:pt x="2397" y="170"/>
                  <a:pt x="2402" y="169"/>
                  <a:pt x="2406" y="171"/>
                </a:cubicBezTo>
                <a:cubicBezTo>
                  <a:pt x="2410" y="173"/>
                  <a:pt x="2411" y="178"/>
                  <a:pt x="2409" y="182"/>
                </a:cubicBezTo>
                <a:close/>
                <a:moveTo>
                  <a:pt x="2319" y="351"/>
                </a:moveTo>
                <a:lnTo>
                  <a:pt x="2266" y="450"/>
                </a:lnTo>
                <a:cubicBezTo>
                  <a:pt x="2264" y="454"/>
                  <a:pt x="2259" y="456"/>
                  <a:pt x="2256" y="454"/>
                </a:cubicBezTo>
                <a:cubicBezTo>
                  <a:pt x="2252" y="451"/>
                  <a:pt x="2250" y="447"/>
                  <a:pt x="2252" y="443"/>
                </a:cubicBezTo>
                <a:lnTo>
                  <a:pt x="2305" y="344"/>
                </a:lnTo>
                <a:cubicBezTo>
                  <a:pt x="2307" y="340"/>
                  <a:pt x="2312" y="338"/>
                  <a:pt x="2316" y="341"/>
                </a:cubicBezTo>
                <a:cubicBezTo>
                  <a:pt x="2320" y="343"/>
                  <a:pt x="2321" y="347"/>
                  <a:pt x="2319" y="351"/>
                </a:cubicBezTo>
                <a:close/>
                <a:moveTo>
                  <a:pt x="2229" y="521"/>
                </a:moveTo>
                <a:lnTo>
                  <a:pt x="2176" y="620"/>
                </a:lnTo>
                <a:cubicBezTo>
                  <a:pt x="2174" y="624"/>
                  <a:pt x="2169" y="625"/>
                  <a:pt x="2165" y="623"/>
                </a:cubicBezTo>
                <a:cubicBezTo>
                  <a:pt x="2161" y="621"/>
                  <a:pt x="2160" y="616"/>
                  <a:pt x="2162" y="612"/>
                </a:cubicBezTo>
                <a:lnTo>
                  <a:pt x="2215" y="513"/>
                </a:lnTo>
                <a:cubicBezTo>
                  <a:pt x="2217" y="509"/>
                  <a:pt x="2222" y="508"/>
                  <a:pt x="2225" y="510"/>
                </a:cubicBezTo>
                <a:cubicBezTo>
                  <a:pt x="2229" y="512"/>
                  <a:pt x="2231" y="517"/>
                  <a:pt x="2229" y="521"/>
                </a:cubicBezTo>
                <a:close/>
                <a:moveTo>
                  <a:pt x="2139" y="690"/>
                </a:moveTo>
                <a:lnTo>
                  <a:pt x="2086" y="789"/>
                </a:lnTo>
                <a:cubicBezTo>
                  <a:pt x="2084" y="793"/>
                  <a:pt x="2079" y="795"/>
                  <a:pt x="2075" y="793"/>
                </a:cubicBezTo>
                <a:cubicBezTo>
                  <a:pt x="2071" y="790"/>
                  <a:pt x="2070" y="786"/>
                  <a:pt x="2072" y="782"/>
                </a:cubicBezTo>
                <a:lnTo>
                  <a:pt x="2124" y="683"/>
                </a:lnTo>
                <a:cubicBezTo>
                  <a:pt x="2127" y="679"/>
                  <a:pt x="2131" y="677"/>
                  <a:pt x="2135" y="680"/>
                </a:cubicBezTo>
                <a:cubicBezTo>
                  <a:pt x="2139" y="682"/>
                  <a:pt x="2141" y="686"/>
                  <a:pt x="2139" y="690"/>
                </a:cubicBezTo>
                <a:close/>
                <a:moveTo>
                  <a:pt x="2048" y="860"/>
                </a:moveTo>
                <a:lnTo>
                  <a:pt x="1996" y="959"/>
                </a:lnTo>
                <a:cubicBezTo>
                  <a:pt x="1994" y="963"/>
                  <a:pt x="1989" y="964"/>
                  <a:pt x="1985" y="962"/>
                </a:cubicBezTo>
                <a:cubicBezTo>
                  <a:pt x="1981" y="960"/>
                  <a:pt x="1980" y="955"/>
                  <a:pt x="1982" y="951"/>
                </a:cubicBezTo>
                <a:lnTo>
                  <a:pt x="2034" y="852"/>
                </a:lnTo>
                <a:cubicBezTo>
                  <a:pt x="2036" y="848"/>
                  <a:pt x="2041" y="847"/>
                  <a:pt x="2045" y="849"/>
                </a:cubicBezTo>
                <a:cubicBezTo>
                  <a:pt x="2049" y="851"/>
                  <a:pt x="2050" y="856"/>
                  <a:pt x="2048" y="860"/>
                </a:cubicBezTo>
                <a:close/>
                <a:moveTo>
                  <a:pt x="1958" y="1029"/>
                </a:moveTo>
                <a:lnTo>
                  <a:pt x="1906" y="1128"/>
                </a:lnTo>
                <a:cubicBezTo>
                  <a:pt x="1904" y="1132"/>
                  <a:pt x="1899" y="1134"/>
                  <a:pt x="1895" y="1132"/>
                </a:cubicBezTo>
                <a:cubicBezTo>
                  <a:pt x="1891" y="1129"/>
                  <a:pt x="1889" y="1125"/>
                  <a:pt x="1891" y="1121"/>
                </a:cubicBezTo>
                <a:lnTo>
                  <a:pt x="1944" y="1022"/>
                </a:lnTo>
                <a:cubicBezTo>
                  <a:pt x="1946" y="1018"/>
                  <a:pt x="1951" y="1016"/>
                  <a:pt x="1955" y="1019"/>
                </a:cubicBezTo>
                <a:cubicBezTo>
                  <a:pt x="1959" y="1021"/>
                  <a:pt x="1960" y="1025"/>
                  <a:pt x="1958" y="1029"/>
                </a:cubicBezTo>
                <a:close/>
                <a:moveTo>
                  <a:pt x="1868" y="1199"/>
                </a:moveTo>
                <a:lnTo>
                  <a:pt x="1815" y="1298"/>
                </a:lnTo>
                <a:cubicBezTo>
                  <a:pt x="1813" y="1302"/>
                  <a:pt x="1808" y="1303"/>
                  <a:pt x="1805" y="1301"/>
                </a:cubicBezTo>
                <a:cubicBezTo>
                  <a:pt x="1801" y="1299"/>
                  <a:pt x="1799" y="1294"/>
                  <a:pt x="1801" y="1290"/>
                </a:cubicBezTo>
                <a:lnTo>
                  <a:pt x="1854" y="1191"/>
                </a:lnTo>
                <a:cubicBezTo>
                  <a:pt x="1856" y="1187"/>
                  <a:pt x="1861" y="1186"/>
                  <a:pt x="1865" y="1188"/>
                </a:cubicBezTo>
                <a:cubicBezTo>
                  <a:pt x="1869" y="1190"/>
                  <a:pt x="1870" y="1195"/>
                  <a:pt x="1868" y="1199"/>
                </a:cubicBezTo>
                <a:close/>
                <a:moveTo>
                  <a:pt x="1778" y="1368"/>
                </a:moveTo>
                <a:lnTo>
                  <a:pt x="1725" y="1467"/>
                </a:lnTo>
                <a:cubicBezTo>
                  <a:pt x="1723" y="1471"/>
                  <a:pt x="1718" y="1473"/>
                  <a:pt x="1714" y="1471"/>
                </a:cubicBezTo>
                <a:cubicBezTo>
                  <a:pt x="1710" y="1468"/>
                  <a:pt x="1709" y="1464"/>
                  <a:pt x="1711" y="1460"/>
                </a:cubicBezTo>
                <a:lnTo>
                  <a:pt x="1764" y="1361"/>
                </a:lnTo>
                <a:cubicBezTo>
                  <a:pt x="1766" y="1357"/>
                  <a:pt x="1771" y="1355"/>
                  <a:pt x="1775" y="1358"/>
                </a:cubicBezTo>
                <a:cubicBezTo>
                  <a:pt x="1778" y="1360"/>
                  <a:pt x="1780" y="1364"/>
                  <a:pt x="1778" y="1368"/>
                </a:cubicBezTo>
                <a:close/>
                <a:moveTo>
                  <a:pt x="1688" y="1538"/>
                </a:moveTo>
                <a:lnTo>
                  <a:pt x="1635" y="1637"/>
                </a:lnTo>
                <a:cubicBezTo>
                  <a:pt x="1633" y="1641"/>
                  <a:pt x="1628" y="1642"/>
                  <a:pt x="1624" y="1640"/>
                </a:cubicBezTo>
                <a:cubicBezTo>
                  <a:pt x="1620" y="1638"/>
                  <a:pt x="1619" y="1633"/>
                  <a:pt x="1621" y="1629"/>
                </a:cubicBezTo>
                <a:lnTo>
                  <a:pt x="1674" y="1530"/>
                </a:lnTo>
                <a:cubicBezTo>
                  <a:pt x="1676" y="1526"/>
                  <a:pt x="1680" y="1525"/>
                  <a:pt x="1684" y="1527"/>
                </a:cubicBezTo>
                <a:cubicBezTo>
                  <a:pt x="1688" y="1529"/>
                  <a:pt x="1690" y="1534"/>
                  <a:pt x="1688" y="1538"/>
                </a:cubicBezTo>
                <a:close/>
                <a:moveTo>
                  <a:pt x="1597" y="1707"/>
                </a:moveTo>
                <a:lnTo>
                  <a:pt x="1545" y="1806"/>
                </a:lnTo>
                <a:cubicBezTo>
                  <a:pt x="1543" y="1810"/>
                  <a:pt x="1538" y="1812"/>
                  <a:pt x="1534" y="1810"/>
                </a:cubicBezTo>
                <a:cubicBezTo>
                  <a:pt x="1530" y="1807"/>
                  <a:pt x="1529" y="1803"/>
                  <a:pt x="1531" y="1799"/>
                </a:cubicBezTo>
                <a:lnTo>
                  <a:pt x="1583" y="1700"/>
                </a:lnTo>
                <a:cubicBezTo>
                  <a:pt x="1585" y="1696"/>
                  <a:pt x="1590" y="1694"/>
                  <a:pt x="1594" y="1697"/>
                </a:cubicBezTo>
                <a:cubicBezTo>
                  <a:pt x="1598" y="1699"/>
                  <a:pt x="1600" y="1703"/>
                  <a:pt x="1597" y="1707"/>
                </a:cubicBezTo>
                <a:close/>
                <a:moveTo>
                  <a:pt x="1507" y="1877"/>
                </a:moveTo>
                <a:lnTo>
                  <a:pt x="1455" y="1976"/>
                </a:lnTo>
                <a:cubicBezTo>
                  <a:pt x="1453" y="1980"/>
                  <a:pt x="1448" y="1981"/>
                  <a:pt x="1444" y="1979"/>
                </a:cubicBezTo>
                <a:cubicBezTo>
                  <a:pt x="1440" y="1977"/>
                  <a:pt x="1438" y="1972"/>
                  <a:pt x="1441" y="1968"/>
                </a:cubicBezTo>
                <a:lnTo>
                  <a:pt x="1493" y="1869"/>
                </a:lnTo>
                <a:cubicBezTo>
                  <a:pt x="1495" y="1865"/>
                  <a:pt x="1500" y="1864"/>
                  <a:pt x="1504" y="1866"/>
                </a:cubicBezTo>
                <a:cubicBezTo>
                  <a:pt x="1508" y="1868"/>
                  <a:pt x="1509" y="1873"/>
                  <a:pt x="1507" y="1877"/>
                </a:cubicBezTo>
                <a:close/>
                <a:moveTo>
                  <a:pt x="1417" y="2046"/>
                </a:moveTo>
                <a:lnTo>
                  <a:pt x="1364" y="2145"/>
                </a:lnTo>
                <a:cubicBezTo>
                  <a:pt x="1362" y="2149"/>
                  <a:pt x="1358" y="2151"/>
                  <a:pt x="1354" y="2149"/>
                </a:cubicBezTo>
                <a:cubicBezTo>
                  <a:pt x="1350" y="2146"/>
                  <a:pt x="1348" y="2142"/>
                  <a:pt x="1350" y="2138"/>
                </a:cubicBezTo>
                <a:lnTo>
                  <a:pt x="1403" y="2039"/>
                </a:lnTo>
                <a:cubicBezTo>
                  <a:pt x="1405" y="2035"/>
                  <a:pt x="1410" y="2033"/>
                  <a:pt x="1414" y="2036"/>
                </a:cubicBezTo>
                <a:cubicBezTo>
                  <a:pt x="1418" y="2038"/>
                  <a:pt x="1419" y="2042"/>
                  <a:pt x="1417" y="2046"/>
                </a:cubicBezTo>
                <a:close/>
                <a:moveTo>
                  <a:pt x="1327" y="2216"/>
                </a:moveTo>
                <a:lnTo>
                  <a:pt x="1274" y="2315"/>
                </a:lnTo>
                <a:cubicBezTo>
                  <a:pt x="1272" y="2319"/>
                  <a:pt x="1267" y="2320"/>
                  <a:pt x="1263" y="2318"/>
                </a:cubicBezTo>
                <a:cubicBezTo>
                  <a:pt x="1260" y="2316"/>
                  <a:pt x="1258" y="2311"/>
                  <a:pt x="1260" y="2307"/>
                </a:cubicBezTo>
                <a:lnTo>
                  <a:pt x="1313" y="2208"/>
                </a:lnTo>
                <a:cubicBezTo>
                  <a:pt x="1315" y="2204"/>
                  <a:pt x="1320" y="2203"/>
                  <a:pt x="1324" y="2205"/>
                </a:cubicBezTo>
                <a:cubicBezTo>
                  <a:pt x="1327" y="2207"/>
                  <a:pt x="1329" y="2212"/>
                  <a:pt x="1327" y="2216"/>
                </a:cubicBezTo>
                <a:close/>
                <a:moveTo>
                  <a:pt x="1237" y="2385"/>
                </a:moveTo>
                <a:lnTo>
                  <a:pt x="1184" y="2484"/>
                </a:lnTo>
                <a:cubicBezTo>
                  <a:pt x="1182" y="2488"/>
                  <a:pt x="1177" y="2490"/>
                  <a:pt x="1173" y="2488"/>
                </a:cubicBezTo>
                <a:cubicBezTo>
                  <a:pt x="1169" y="2485"/>
                  <a:pt x="1168" y="2481"/>
                  <a:pt x="1170" y="2477"/>
                </a:cubicBezTo>
                <a:lnTo>
                  <a:pt x="1223" y="2378"/>
                </a:lnTo>
                <a:cubicBezTo>
                  <a:pt x="1225" y="2374"/>
                  <a:pt x="1229" y="2372"/>
                  <a:pt x="1233" y="2375"/>
                </a:cubicBezTo>
                <a:cubicBezTo>
                  <a:pt x="1237" y="2377"/>
                  <a:pt x="1239" y="2381"/>
                  <a:pt x="1237" y="2385"/>
                </a:cubicBezTo>
                <a:close/>
                <a:moveTo>
                  <a:pt x="1146" y="2555"/>
                </a:moveTo>
                <a:lnTo>
                  <a:pt x="1094" y="2654"/>
                </a:lnTo>
                <a:cubicBezTo>
                  <a:pt x="1092" y="2658"/>
                  <a:pt x="1087" y="2659"/>
                  <a:pt x="1083" y="2657"/>
                </a:cubicBezTo>
                <a:cubicBezTo>
                  <a:pt x="1079" y="2655"/>
                  <a:pt x="1078" y="2650"/>
                  <a:pt x="1080" y="2646"/>
                </a:cubicBezTo>
                <a:lnTo>
                  <a:pt x="1132" y="2547"/>
                </a:lnTo>
                <a:cubicBezTo>
                  <a:pt x="1134" y="2543"/>
                  <a:pt x="1139" y="2542"/>
                  <a:pt x="1143" y="2544"/>
                </a:cubicBezTo>
                <a:cubicBezTo>
                  <a:pt x="1147" y="2546"/>
                  <a:pt x="1149" y="2551"/>
                  <a:pt x="1146" y="2555"/>
                </a:cubicBezTo>
                <a:close/>
                <a:moveTo>
                  <a:pt x="1056" y="2724"/>
                </a:moveTo>
                <a:lnTo>
                  <a:pt x="1004" y="2823"/>
                </a:lnTo>
                <a:cubicBezTo>
                  <a:pt x="1002" y="2827"/>
                  <a:pt x="997" y="2829"/>
                  <a:pt x="993" y="2827"/>
                </a:cubicBezTo>
                <a:cubicBezTo>
                  <a:pt x="989" y="2824"/>
                  <a:pt x="987" y="2820"/>
                  <a:pt x="990" y="2816"/>
                </a:cubicBezTo>
                <a:lnTo>
                  <a:pt x="1042" y="2717"/>
                </a:lnTo>
                <a:cubicBezTo>
                  <a:pt x="1044" y="2713"/>
                  <a:pt x="1049" y="2711"/>
                  <a:pt x="1053" y="2714"/>
                </a:cubicBezTo>
                <a:cubicBezTo>
                  <a:pt x="1057" y="2716"/>
                  <a:pt x="1058" y="2720"/>
                  <a:pt x="1056" y="2724"/>
                </a:cubicBezTo>
                <a:close/>
                <a:moveTo>
                  <a:pt x="966" y="2894"/>
                </a:moveTo>
                <a:lnTo>
                  <a:pt x="913" y="2993"/>
                </a:lnTo>
                <a:cubicBezTo>
                  <a:pt x="911" y="2997"/>
                  <a:pt x="907" y="2998"/>
                  <a:pt x="903" y="2996"/>
                </a:cubicBezTo>
                <a:cubicBezTo>
                  <a:pt x="899" y="2994"/>
                  <a:pt x="897" y="2989"/>
                  <a:pt x="899" y="2985"/>
                </a:cubicBezTo>
                <a:lnTo>
                  <a:pt x="952" y="2886"/>
                </a:lnTo>
                <a:cubicBezTo>
                  <a:pt x="954" y="2882"/>
                  <a:pt x="959" y="2881"/>
                  <a:pt x="963" y="2883"/>
                </a:cubicBezTo>
                <a:cubicBezTo>
                  <a:pt x="967" y="2885"/>
                  <a:pt x="968" y="2890"/>
                  <a:pt x="966" y="2894"/>
                </a:cubicBezTo>
                <a:close/>
                <a:moveTo>
                  <a:pt x="876" y="3063"/>
                </a:moveTo>
                <a:lnTo>
                  <a:pt x="823" y="3162"/>
                </a:lnTo>
                <a:cubicBezTo>
                  <a:pt x="821" y="3166"/>
                  <a:pt x="816" y="3168"/>
                  <a:pt x="812" y="3166"/>
                </a:cubicBezTo>
                <a:cubicBezTo>
                  <a:pt x="809" y="3163"/>
                  <a:pt x="807" y="3159"/>
                  <a:pt x="809" y="3155"/>
                </a:cubicBezTo>
                <a:lnTo>
                  <a:pt x="862" y="3056"/>
                </a:lnTo>
                <a:cubicBezTo>
                  <a:pt x="864" y="3052"/>
                  <a:pt x="869" y="3050"/>
                  <a:pt x="873" y="3053"/>
                </a:cubicBezTo>
                <a:cubicBezTo>
                  <a:pt x="876" y="3055"/>
                  <a:pt x="878" y="3059"/>
                  <a:pt x="876" y="3063"/>
                </a:cubicBezTo>
                <a:close/>
                <a:moveTo>
                  <a:pt x="786" y="3233"/>
                </a:moveTo>
                <a:lnTo>
                  <a:pt x="733" y="3332"/>
                </a:lnTo>
                <a:cubicBezTo>
                  <a:pt x="731" y="3336"/>
                  <a:pt x="726" y="3337"/>
                  <a:pt x="722" y="3335"/>
                </a:cubicBezTo>
                <a:cubicBezTo>
                  <a:pt x="718" y="3333"/>
                  <a:pt x="717" y="3328"/>
                  <a:pt x="719" y="3324"/>
                </a:cubicBezTo>
                <a:lnTo>
                  <a:pt x="772" y="3225"/>
                </a:lnTo>
                <a:cubicBezTo>
                  <a:pt x="774" y="3221"/>
                  <a:pt x="778" y="3220"/>
                  <a:pt x="782" y="3222"/>
                </a:cubicBezTo>
                <a:cubicBezTo>
                  <a:pt x="786" y="3224"/>
                  <a:pt x="788" y="3229"/>
                  <a:pt x="786" y="3233"/>
                </a:cubicBezTo>
                <a:close/>
                <a:moveTo>
                  <a:pt x="695" y="3402"/>
                </a:moveTo>
                <a:lnTo>
                  <a:pt x="643" y="3501"/>
                </a:lnTo>
                <a:cubicBezTo>
                  <a:pt x="641" y="3505"/>
                  <a:pt x="636" y="3507"/>
                  <a:pt x="632" y="3505"/>
                </a:cubicBezTo>
                <a:cubicBezTo>
                  <a:pt x="628" y="3502"/>
                  <a:pt x="627" y="3498"/>
                  <a:pt x="629" y="3494"/>
                </a:cubicBezTo>
                <a:lnTo>
                  <a:pt x="681" y="3395"/>
                </a:lnTo>
                <a:cubicBezTo>
                  <a:pt x="683" y="3391"/>
                  <a:pt x="688" y="3389"/>
                  <a:pt x="692" y="3392"/>
                </a:cubicBezTo>
                <a:cubicBezTo>
                  <a:pt x="696" y="3394"/>
                  <a:pt x="698" y="3398"/>
                  <a:pt x="695" y="3402"/>
                </a:cubicBezTo>
                <a:close/>
                <a:moveTo>
                  <a:pt x="605" y="3572"/>
                </a:moveTo>
                <a:lnTo>
                  <a:pt x="553" y="3671"/>
                </a:lnTo>
                <a:cubicBezTo>
                  <a:pt x="551" y="3675"/>
                  <a:pt x="546" y="3676"/>
                  <a:pt x="542" y="3674"/>
                </a:cubicBezTo>
                <a:cubicBezTo>
                  <a:pt x="538" y="3672"/>
                  <a:pt x="536" y="3667"/>
                  <a:pt x="539" y="3663"/>
                </a:cubicBezTo>
                <a:lnTo>
                  <a:pt x="591" y="3564"/>
                </a:lnTo>
                <a:cubicBezTo>
                  <a:pt x="593" y="3560"/>
                  <a:pt x="598" y="3559"/>
                  <a:pt x="602" y="3561"/>
                </a:cubicBezTo>
                <a:cubicBezTo>
                  <a:pt x="606" y="3563"/>
                  <a:pt x="607" y="3568"/>
                  <a:pt x="605" y="3572"/>
                </a:cubicBezTo>
                <a:close/>
                <a:moveTo>
                  <a:pt x="515" y="3741"/>
                </a:moveTo>
                <a:lnTo>
                  <a:pt x="462" y="3840"/>
                </a:lnTo>
                <a:cubicBezTo>
                  <a:pt x="460" y="3844"/>
                  <a:pt x="456" y="3846"/>
                  <a:pt x="452" y="3843"/>
                </a:cubicBezTo>
                <a:cubicBezTo>
                  <a:pt x="448" y="3841"/>
                  <a:pt x="446" y="3837"/>
                  <a:pt x="448" y="3833"/>
                </a:cubicBezTo>
                <a:lnTo>
                  <a:pt x="501" y="3734"/>
                </a:lnTo>
                <a:cubicBezTo>
                  <a:pt x="503" y="3730"/>
                  <a:pt x="508" y="3728"/>
                  <a:pt x="512" y="3731"/>
                </a:cubicBezTo>
                <a:cubicBezTo>
                  <a:pt x="516" y="3733"/>
                  <a:pt x="517" y="3737"/>
                  <a:pt x="515" y="3741"/>
                </a:cubicBezTo>
                <a:close/>
                <a:moveTo>
                  <a:pt x="425" y="3911"/>
                </a:moveTo>
                <a:lnTo>
                  <a:pt x="372" y="4010"/>
                </a:lnTo>
                <a:cubicBezTo>
                  <a:pt x="370" y="4014"/>
                  <a:pt x="365" y="4015"/>
                  <a:pt x="361" y="4013"/>
                </a:cubicBezTo>
                <a:cubicBezTo>
                  <a:pt x="358" y="4011"/>
                  <a:pt x="356" y="4006"/>
                  <a:pt x="358" y="4002"/>
                </a:cubicBezTo>
                <a:lnTo>
                  <a:pt x="411" y="3903"/>
                </a:lnTo>
                <a:cubicBezTo>
                  <a:pt x="413" y="3899"/>
                  <a:pt x="418" y="3898"/>
                  <a:pt x="422" y="3900"/>
                </a:cubicBezTo>
                <a:cubicBezTo>
                  <a:pt x="426" y="3902"/>
                  <a:pt x="427" y="3907"/>
                  <a:pt x="425" y="3911"/>
                </a:cubicBezTo>
                <a:close/>
                <a:moveTo>
                  <a:pt x="335" y="4080"/>
                </a:moveTo>
                <a:lnTo>
                  <a:pt x="282" y="4179"/>
                </a:lnTo>
                <a:cubicBezTo>
                  <a:pt x="280" y="4183"/>
                  <a:pt x="275" y="4185"/>
                  <a:pt x="271" y="4182"/>
                </a:cubicBezTo>
                <a:cubicBezTo>
                  <a:pt x="267" y="4180"/>
                  <a:pt x="266" y="4176"/>
                  <a:pt x="268" y="4172"/>
                </a:cubicBezTo>
                <a:lnTo>
                  <a:pt x="321" y="4073"/>
                </a:lnTo>
                <a:cubicBezTo>
                  <a:pt x="323" y="4069"/>
                  <a:pt x="328" y="4067"/>
                  <a:pt x="331" y="4069"/>
                </a:cubicBezTo>
                <a:cubicBezTo>
                  <a:pt x="335" y="4072"/>
                  <a:pt x="337" y="4076"/>
                  <a:pt x="335" y="4080"/>
                </a:cubicBezTo>
                <a:close/>
                <a:moveTo>
                  <a:pt x="245" y="4250"/>
                </a:moveTo>
                <a:lnTo>
                  <a:pt x="192" y="4349"/>
                </a:lnTo>
                <a:cubicBezTo>
                  <a:pt x="190" y="4353"/>
                  <a:pt x="185" y="4354"/>
                  <a:pt x="181" y="4352"/>
                </a:cubicBezTo>
                <a:cubicBezTo>
                  <a:pt x="177" y="4350"/>
                  <a:pt x="176" y="4345"/>
                  <a:pt x="178" y="4341"/>
                </a:cubicBezTo>
                <a:lnTo>
                  <a:pt x="230" y="4242"/>
                </a:lnTo>
                <a:cubicBezTo>
                  <a:pt x="232" y="4238"/>
                  <a:pt x="237" y="4237"/>
                  <a:pt x="241" y="4239"/>
                </a:cubicBezTo>
                <a:cubicBezTo>
                  <a:pt x="245" y="4241"/>
                  <a:pt x="247" y="4246"/>
                  <a:pt x="245" y="4250"/>
                </a:cubicBezTo>
                <a:close/>
                <a:moveTo>
                  <a:pt x="154" y="4419"/>
                </a:moveTo>
                <a:lnTo>
                  <a:pt x="102" y="4518"/>
                </a:lnTo>
                <a:cubicBezTo>
                  <a:pt x="100" y="4522"/>
                  <a:pt x="95" y="4524"/>
                  <a:pt x="91" y="4521"/>
                </a:cubicBezTo>
                <a:cubicBezTo>
                  <a:pt x="87" y="4519"/>
                  <a:pt x="86" y="4515"/>
                  <a:pt x="88" y="4511"/>
                </a:cubicBezTo>
                <a:lnTo>
                  <a:pt x="140" y="4412"/>
                </a:lnTo>
                <a:cubicBezTo>
                  <a:pt x="142" y="4408"/>
                  <a:pt x="147" y="4406"/>
                  <a:pt x="151" y="4408"/>
                </a:cubicBezTo>
                <a:cubicBezTo>
                  <a:pt x="155" y="4411"/>
                  <a:pt x="156" y="4415"/>
                  <a:pt x="154" y="4419"/>
                </a:cubicBezTo>
                <a:close/>
                <a:moveTo>
                  <a:pt x="64" y="4589"/>
                </a:moveTo>
                <a:lnTo>
                  <a:pt x="16" y="4679"/>
                </a:lnTo>
                <a:cubicBezTo>
                  <a:pt x="14" y="4683"/>
                  <a:pt x="9" y="4684"/>
                  <a:pt x="6" y="4682"/>
                </a:cubicBezTo>
                <a:cubicBezTo>
                  <a:pt x="2" y="4680"/>
                  <a:pt x="0" y="4675"/>
                  <a:pt x="2" y="4671"/>
                </a:cubicBezTo>
                <a:lnTo>
                  <a:pt x="50" y="4581"/>
                </a:lnTo>
                <a:cubicBezTo>
                  <a:pt x="52" y="4577"/>
                  <a:pt x="57" y="4576"/>
                  <a:pt x="61" y="4578"/>
                </a:cubicBezTo>
                <a:cubicBezTo>
                  <a:pt x="65" y="4580"/>
                  <a:pt x="66" y="4585"/>
                  <a:pt x="64" y="4589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4" name="Freeform 16"/>
          <p:cNvSpPr>
            <a:spLocks noEditPoints="1"/>
          </p:cNvSpPr>
          <p:nvPr/>
        </p:nvSpPr>
        <p:spPr bwMode="auto">
          <a:xfrm>
            <a:off x="6105525" y="1879600"/>
            <a:ext cx="376238" cy="2857500"/>
          </a:xfrm>
          <a:custGeom>
            <a:avLst/>
            <a:gdLst>
              <a:gd name="T0" fmla="*/ 2147483647 w 683"/>
              <a:gd name="T1" fmla="*/ 2147483647 h 3718"/>
              <a:gd name="T2" fmla="*/ 2147483647 w 683"/>
              <a:gd name="T3" fmla="*/ 2147483647 h 3718"/>
              <a:gd name="T4" fmla="*/ 2147483647 w 683"/>
              <a:gd name="T5" fmla="*/ 2147483647 h 3718"/>
              <a:gd name="T6" fmla="*/ 2147483647 w 683"/>
              <a:gd name="T7" fmla="*/ 2147483647 h 3718"/>
              <a:gd name="T8" fmla="*/ 2147483647 w 683"/>
              <a:gd name="T9" fmla="*/ 2147483647 h 3718"/>
              <a:gd name="T10" fmla="*/ 2147483647 w 683"/>
              <a:gd name="T11" fmla="*/ 2147483647 h 3718"/>
              <a:gd name="T12" fmla="*/ 2147483647 w 683"/>
              <a:gd name="T13" fmla="*/ 2147483647 h 3718"/>
              <a:gd name="T14" fmla="*/ 2147483647 w 683"/>
              <a:gd name="T15" fmla="*/ 2147483647 h 3718"/>
              <a:gd name="T16" fmla="*/ 2147483647 w 683"/>
              <a:gd name="T17" fmla="*/ 2147483647 h 3718"/>
              <a:gd name="T18" fmla="*/ 2147483647 w 683"/>
              <a:gd name="T19" fmla="*/ 2147483647 h 3718"/>
              <a:gd name="T20" fmla="*/ 2147483647 w 683"/>
              <a:gd name="T21" fmla="*/ 2147483647 h 3718"/>
              <a:gd name="T22" fmla="*/ 2147483647 w 683"/>
              <a:gd name="T23" fmla="*/ 2147483647 h 3718"/>
              <a:gd name="T24" fmla="*/ 2147483647 w 683"/>
              <a:gd name="T25" fmla="*/ 2147483647 h 3718"/>
              <a:gd name="T26" fmla="*/ 2147483647 w 683"/>
              <a:gd name="T27" fmla="*/ 2147483647 h 3718"/>
              <a:gd name="T28" fmla="*/ 2147483647 w 683"/>
              <a:gd name="T29" fmla="*/ 2147483647 h 3718"/>
              <a:gd name="T30" fmla="*/ 2147483647 w 683"/>
              <a:gd name="T31" fmla="*/ 2147483647 h 3718"/>
              <a:gd name="T32" fmla="*/ 2147483647 w 683"/>
              <a:gd name="T33" fmla="*/ 2147483647 h 3718"/>
              <a:gd name="T34" fmla="*/ 2147483647 w 683"/>
              <a:gd name="T35" fmla="*/ 2147483647 h 3718"/>
              <a:gd name="T36" fmla="*/ 2147483647 w 683"/>
              <a:gd name="T37" fmla="*/ 2147483647 h 3718"/>
              <a:gd name="T38" fmla="*/ 2147483647 w 683"/>
              <a:gd name="T39" fmla="*/ 2147483647 h 3718"/>
              <a:gd name="T40" fmla="*/ 2147483647 w 683"/>
              <a:gd name="T41" fmla="*/ 2147483647 h 3718"/>
              <a:gd name="T42" fmla="*/ 2147483647 w 683"/>
              <a:gd name="T43" fmla="*/ 2147483647 h 3718"/>
              <a:gd name="T44" fmla="*/ 2147483647 w 683"/>
              <a:gd name="T45" fmla="*/ 2147483647 h 3718"/>
              <a:gd name="T46" fmla="*/ 2147483647 w 683"/>
              <a:gd name="T47" fmla="*/ 2147483647 h 3718"/>
              <a:gd name="T48" fmla="*/ 2147483647 w 683"/>
              <a:gd name="T49" fmla="*/ 2147483647 h 3718"/>
              <a:gd name="T50" fmla="*/ 2147483647 w 683"/>
              <a:gd name="T51" fmla="*/ 2147483647 h 3718"/>
              <a:gd name="T52" fmla="*/ 2147483647 w 683"/>
              <a:gd name="T53" fmla="*/ 2147483647 h 3718"/>
              <a:gd name="T54" fmla="*/ 2147483647 w 683"/>
              <a:gd name="T55" fmla="*/ 2147483647 h 3718"/>
              <a:gd name="T56" fmla="*/ 2147483647 w 683"/>
              <a:gd name="T57" fmla="*/ 2147483647 h 3718"/>
              <a:gd name="T58" fmla="*/ 2147483647 w 683"/>
              <a:gd name="T59" fmla="*/ 2147483647 h 3718"/>
              <a:gd name="T60" fmla="*/ 2147483647 w 683"/>
              <a:gd name="T61" fmla="*/ 2147483647 h 3718"/>
              <a:gd name="T62" fmla="*/ 2147483647 w 683"/>
              <a:gd name="T63" fmla="*/ 2147483647 h 3718"/>
              <a:gd name="T64" fmla="*/ 2147483647 w 683"/>
              <a:gd name="T65" fmla="*/ 2147483647 h 3718"/>
              <a:gd name="T66" fmla="*/ 2147483647 w 683"/>
              <a:gd name="T67" fmla="*/ 2147483647 h 3718"/>
              <a:gd name="T68" fmla="*/ 2147483647 w 683"/>
              <a:gd name="T69" fmla="*/ 2147483647 h 3718"/>
              <a:gd name="T70" fmla="*/ 2147483647 w 683"/>
              <a:gd name="T71" fmla="*/ 2147483647 h 3718"/>
              <a:gd name="T72" fmla="*/ 2147483647 w 683"/>
              <a:gd name="T73" fmla="*/ 2147483647 h 3718"/>
              <a:gd name="T74" fmla="*/ 2147483647 w 683"/>
              <a:gd name="T75" fmla="*/ 2147483647 h 3718"/>
              <a:gd name="T76" fmla="*/ 2147483647 w 683"/>
              <a:gd name="T77" fmla="*/ 2147483647 h 3718"/>
              <a:gd name="T78" fmla="*/ 2147483647 w 683"/>
              <a:gd name="T79" fmla="*/ 2147483647 h 3718"/>
              <a:gd name="T80" fmla="*/ 2147483647 w 683"/>
              <a:gd name="T81" fmla="*/ 2147483647 h 3718"/>
              <a:gd name="T82" fmla="*/ 2147483647 w 683"/>
              <a:gd name="T83" fmla="*/ 2147483647 h 3718"/>
              <a:gd name="T84" fmla="*/ 2147483647 w 683"/>
              <a:gd name="T85" fmla="*/ 2147483647 h 3718"/>
              <a:gd name="T86" fmla="*/ 2147483647 w 683"/>
              <a:gd name="T87" fmla="*/ 2147483647 h 3718"/>
              <a:gd name="T88" fmla="*/ 2147483647 w 683"/>
              <a:gd name="T89" fmla="*/ 2147483647 h 3718"/>
              <a:gd name="T90" fmla="*/ 2147483647 w 683"/>
              <a:gd name="T91" fmla="*/ 2147483647 h 37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3"/>
              <a:gd name="T139" fmla="*/ 0 h 3718"/>
              <a:gd name="T140" fmla="*/ 683 w 683"/>
              <a:gd name="T141" fmla="*/ 3718 h 37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3" h="3718">
                <a:moveTo>
                  <a:pt x="682" y="10"/>
                </a:moveTo>
                <a:lnTo>
                  <a:pt x="662" y="120"/>
                </a:lnTo>
                <a:cubicBezTo>
                  <a:pt x="662" y="125"/>
                  <a:pt x="657" y="128"/>
                  <a:pt x="653" y="127"/>
                </a:cubicBezTo>
                <a:cubicBezTo>
                  <a:pt x="649" y="126"/>
                  <a:pt x="646" y="122"/>
                  <a:pt x="647" y="117"/>
                </a:cubicBezTo>
                <a:lnTo>
                  <a:pt x="666" y="7"/>
                </a:lnTo>
                <a:cubicBezTo>
                  <a:pt x="667" y="3"/>
                  <a:pt x="671" y="0"/>
                  <a:pt x="676" y="1"/>
                </a:cubicBezTo>
                <a:cubicBezTo>
                  <a:pt x="680" y="2"/>
                  <a:pt x="683" y="6"/>
                  <a:pt x="682" y="10"/>
                </a:cubicBezTo>
                <a:close/>
                <a:moveTo>
                  <a:pt x="648" y="199"/>
                </a:moveTo>
                <a:lnTo>
                  <a:pt x="628" y="309"/>
                </a:lnTo>
                <a:cubicBezTo>
                  <a:pt x="628" y="314"/>
                  <a:pt x="623" y="316"/>
                  <a:pt x="619" y="316"/>
                </a:cubicBezTo>
                <a:cubicBezTo>
                  <a:pt x="615" y="315"/>
                  <a:pt x="612" y="311"/>
                  <a:pt x="613" y="306"/>
                </a:cubicBezTo>
                <a:lnTo>
                  <a:pt x="632" y="196"/>
                </a:lnTo>
                <a:cubicBezTo>
                  <a:pt x="633" y="192"/>
                  <a:pt x="637" y="189"/>
                  <a:pt x="642" y="190"/>
                </a:cubicBezTo>
                <a:cubicBezTo>
                  <a:pt x="646" y="191"/>
                  <a:pt x="649" y="195"/>
                  <a:pt x="648" y="199"/>
                </a:cubicBezTo>
                <a:close/>
                <a:moveTo>
                  <a:pt x="614" y="388"/>
                </a:moveTo>
                <a:lnTo>
                  <a:pt x="594" y="498"/>
                </a:lnTo>
                <a:cubicBezTo>
                  <a:pt x="594" y="503"/>
                  <a:pt x="589" y="505"/>
                  <a:pt x="585" y="505"/>
                </a:cubicBezTo>
                <a:cubicBezTo>
                  <a:pt x="581" y="504"/>
                  <a:pt x="578" y="500"/>
                  <a:pt x="579" y="495"/>
                </a:cubicBezTo>
                <a:lnTo>
                  <a:pt x="598" y="385"/>
                </a:lnTo>
                <a:cubicBezTo>
                  <a:pt x="599" y="381"/>
                  <a:pt x="603" y="378"/>
                  <a:pt x="608" y="379"/>
                </a:cubicBezTo>
                <a:cubicBezTo>
                  <a:pt x="612" y="379"/>
                  <a:pt x="615" y="384"/>
                  <a:pt x="614" y="388"/>
                </a:cubicBezTo>
                <a:close/>
                <a:moveTo>
                  <a:pt x="580" y="577"/>
                </a:moveTo>
                <a:lnTo>
                  <a:pt x="560" y="687"/>
                </a:lnTo>
                <a:cubicBezTo>
                  <a:pt x="560" y="692"/>
                  <a:pt x="555" y="694"/>
                  <a:pt x="551" y="694"/>
                </a:cubicBezTo>
                <a:cubicBezTo>
                  <a:pt x="547" y="693"/>
                  <a:pt x="544" y="689"/>
                  <a:pt x="545" y="684"/>
                </a:cubicBezTo>
                <a:lnTo>
                  <a:pt x="564" y="574"/>
                </a:lnTo>
                <a:cubicBezTo>
                  <a:pt x="565" y="570"/>
                  <a:pt x="569" y="567"/>
                  <a:pt x="574" y="568"/>
                </a:cubicBezTo>
                <a:cubicBezTo>
                  <a:pt x="578" y="568"/>
                  <a:pt x="581" y="573"/>
                  <a:pt x="580" y="577"/>
                </a:cubicBezTo>
                <a:close/>
                <a:moveTo>
                  <a:pt x="546" y="766"/>
                </a:moveTo>
                <a:lnTo>
                  <a:pt x="526" y="876"/>
                </a:lnTo>
                <a:cubicBezTo>
                  <a:pt x="526" y="880"/>
                  <a:pt x="521" y="883"/>
                  <a:pt x="517" y="883"/>
                </a:cubicBezTo>
                <a:cubicBezTo>
                  <a:pt x="513" y="882"/>
                  <a:pt x="510" y="878"/>
                  <a:pt x="511" y="873"/>
                </a:cubicBezTo>
                <a:lnTo>
                  <a:pt x="530" y="763"/>
                </a:lnTo>
                <a:cubicBezTo>
                  <a:pt x="531" y="759"/>
                  <a:pt x="535" y="756"/>
                  <a:pt x="540" y="757"/>
                </a:cubicBezTo>
                <a:cubicBezTo>
                  <a:pt x="544" y="757"/>
                  <a:pt x="547" y="762"/>
                  <a:pt x="546" y="766"/>
                </a:cubicBezTo>
                <a:close/>
                <a:moveTo>
                  <a:pt x="512" y="955"/>
                </a:moveTo>
                <a:lnTo>
                  <a:pt x="492" y="1065"/>
                </a:lnTo>
                <a:cubicBezTo>
                  <a:pt x="492" y="1069"/>
                  <a:pt x="487" y="1072"/>
                  <a:pt x="483" y="1072"/>
                </a:cubicBezTo>
                <a:cubicBezTo>
                  <a:pt x="479" y="1071"/>
                  <a:pt x="476" y="1067"/>
                  <a:pt x="477" y="1062"/>
                </a:cubicBezTo>
                <a:lnTo>
                  <a:pt x="496" y="952"/>
                </a:lnTo>
                <a:cubicBezTo>
                  <a:pt x="497" y="948"/>
                  <a:pt x="501" y="945"/>
                  <a:pt x="506" y="946"/>
                </a:cubicBezTo>
                <a:cubicBezTo>
                  <a:pt x="510" y="946"/>
                  <a:pt x="513" y="951"/>
                  <a:pt x="512" y="955"/>
                </a:cubicBezTo>
                <a:close/>
                <a:moveTo>
                  <a:pt x="478" y="1144"/>
                </a:moveTo>
                <a:lnTo>
                  <a:pt x="458" y="1254"/>
                </a:lnTo>
                <a:cubicBezTo>
                  <a:pt x="458" y="1258"/>
                  <a:pt x="453" y="1261"/>
                  <a:pt x="449" y="1261"/>
                </a:cubicBezTo>
                <a:cubicBezTo>
                  <a:pt x="445" y="1260"/>
                  <a:pt x="442" y="1256"/>
                  <a:pt x="443" y="1251"/>
                </a:cubicBezTo>
                <a:lnTo>
                  <a:pt x="462" y="1141"/>
                </a:lnTo>
                <a:cubicBezTo>
                  <a:pt x="463" y="1137"/>
                  <a:pt x="467" y="1134"/>
                  <a:pt x="472" y="1135"/>
                </a:cubicBezTo>
                <a:cubicBezTo>
                  <a:pt x="476" y="1135"/>
                  <a:pt x="479" y="1140"/>
                  <a:pt x="478" y="1144"/>
                </a:cubicBezTo>
                <a:close/>
                <a:moveTo>
                  <a:pt x="444" y="1333"/>
                </a:moveTo>
                <a:lnTo>
                  <a:pt x="424" y="1443"/>
                </a:lnTo>
                <a:cubicBezTo>
                  <a:pt x="424" y="1447"/>
                  <a:pt x="419" y="1450"/>
                  <a:pt x="415" y="1450"/>
                </a:cubicBezTo>
                <a:cubicBezTo>
                  <a:pt x="411" y="1449"/>
                  <a:pt x="408" y="1445"/>
                  <a:pt x="409" y="1440"/>
                </a:cubicBezTo>
                <a:lnTo>
                  <a:pt x="428" y="1330"/>
                </a:lnTo>
                <a:cubicBezTo>
                  <a:pt x="429" y="1326"/>
                  <a:pt x="433" y="1323"/>
                  <a:pt x="438" y="1324"/>
                </a:cubicBezTo>
                <a:cubicBezTo>
                  <a:pt x="442" y="1324"/>
                  <a:pt x="445" y="1328"/>
                  <a:pt x="444" y="1333"/>
                </a:cubicBezTo>
                <a:close/>
                <a:moveTo>
                  <a:pt x="410" y="1522"/>
                </a:moveTo>
                <a:lnTo>
                  <a:pt x="390" y="1632"/>
                </a:lnTo>
                <a:cubicBezTo>
                  <a:pt x="390" y="1636"/>
                  <a:pt x="385" y="1639"/>
                  <a:pt x="381" y="1638"/>
                </a:cubicBezTo>
                <a:cubicBezTo>
                  <a:pt x="377" y="1638"/>
                  <a:pt x="374" y="1634"/>
                  <a:pt x="375" y="1629"/>
                </a:cubicBezTo>
                <a:lnTo>
                  <a:pt x="394" y="1519"/>
                </a:lnTo>
                <a:cubicBezTo>
                  <a:pt x="395" y="1515"/>
                  <a:pt x="399" y="1512"/>
                  <a:pt x="404" y="1512"/>
                </a:cubicBezTo>
                <a:cubicBezTo>
                  <a:pt x="408" y="1513"/>
                  <a:pt x="411" y="1517"/>
                  <a:pt x="410" y="1522"/>
                </a:cubicBezTo>
                <a:close/>
                <a:moveTo>
                  <a:pt x="376" y="1711"/>
                </a:moveTo>
                <a:lnTo>
                  <a:pt x="356" y="1821"/>
                </a:lnTo>
                <a:cubicBezTo>
                  <a:pt x="356" y="1825"/>
                  <a:pt x="351" y="1828"/>
                  <a:pt x="347" y="1827"/>
                </a:cubicBezTo>
                <a:cubicBezTo>
                  <a:pt x="343" y="1827"/>
                  <a:pt x="340" y="1822"/>
                  <a:pt x="341" y="1818"/>
                </a:cubicBezTo>
                <a:lnTo>
                  <a:pt x="360" y="1708"/>
                </a:lnTo>
                <a:cubicBezTo>
                  <a:pt x="361" y="1704"/>
                  <a:pt x="365" y="1701"/>
                  <a:pt x="370" y="1701"/>
                </a:cubicBezTo>
                <a:cubicBezTo>
                  <a:pt x="374" y="1702"/>
                  <a:pt x="377" y="1706"/>
                  <a:pt x="376" y="1711"/>
                </a:cubicBezTo>
                <a:close/>
                <a:moveTo>
                  <a:pt x="342" y="1900"/>
                </a:moveTo>
                <a:lnTo>
                  <a:pt x="322" y="2010"/>
                </a:lnTo>
                <a:cubicBezTo>
                  <a:pt x="322" y="2014"/>
                  <a:pt x="317" y="2017"/>
                  <a:pt x="313" y="2016"/>
                </a:cubicBezTo>
                <a:cubicBezTo>
                  <a:pt x="309" y="2016"/>
                  <a:pt x="306" y="2011"/>
                  <a:pt x="307" y="2007"/>
                </a:cubicBezTo>
                <a:lnTo>
                  <a:pt x="326" y="1897"/>
                </a:lnTo>
                <a:cubicBezTo>
                  <a:pt x="327" y="1893"/>
                  <a:pt x="331" y="1890"/>
                  <a:pt x="336" y="1890"/>
                </a:cubicBezTo>
                <a:cubicBezTo>
                  <a:pt x="340" y="1891"/>
                  <a:pt x="343" y="1895"/>
                  <a:pt x="342" y="1900"/>
                </a:cubicBezTo>
                <a:close/>
                <a:moveTo>
                  <a:pt x="308" y="2089"/>
                </a:moveTo>
                <a:lnTo>
                  <a:pt x="288" y="2199"/>
                </a:lnTo>
                <a:cubicBezTo>
                  <a:pt x="288" y="2203"/>
                  <a:pt x="283" y="2206"/>
                  <a:pt x="279" y="2205"/>
                </a:cubicBezTo>
                <a:cubicBezTo>
                  <a:pt x="275" y="2205"/>
                  <a:pt x="272" y="2200"/>
                  <a:pt x="273" y="2196"/>
                </a:cubicBezTo>
                <a:lnTo>
                  <a:pt x="292" y="2086"/>
                </a:lnTo>
                <a:cubicBezTo>
                  <a:pt x="293" y="2081"/>
                  <a:pt x="297" y="2079"/>
                  <a:pt x="302" y="2079"/>
                </a:cubicBezTo>
                <a:cubicBezTo>
                  <a:pt x="306" y="2080"/>
                  <a:pt x="309" y="2084"/>
                  <a:pt x="308" y="2089"/>
                </a:cubicBezTo>
                <a:close/>
                <a:moveTo>
                  <a:pt x="274" y="2278"/>
                </a:moveTo>
                <a:lnTo>
                  <a:pt x="254" y="2388"/>
                </a:lnTo>
                <a:cubicBezTo>
                  <a:pt x="254" y="2392"/>
                  <a:pt x="249" y="2395"/>
                  <a:pt x="245" y="2394"/>
                </a:cubicBezTo>
                <a:cubicBezTo>
                  <a:pt x="241" y="2394"/>
                  <a:pt x="238" y="2389"/>
                  <a:pt x="239" y="2385"/>
                </a:cubicBezTo>
                <a:lnTo>
                  <a:pt x="258" y="2275"/>
                </a:lnTo>
                <a:cubicBezTo>
                  <a:pt x="259" y="2270"/>
                  <a:pt x="263" y="2268"/>
                  <a:pt x="268" y="2268"/>
                </a:cubicBezTo>
                <a:cubicBezTo>
                  <a:pt x="272" y="2269"/>
                  <a:pt x="275" y="2273"/>
                  <a:pt x="274" y="2278"/>
                </a:cubicBezTo>
                <a:close/>
                <a:moveTo>
                  <a:pt x="240" y="2467"/>
                </a:moveTo>
                <a:lnTo>
                  <a:pt x="220" y="2577"/>
                </a:lnTo>
                <a:cubicBezTo>
                  <a:pt x="220" y="2581"/>
                  <a:pt x="215" y="2584"/>
                  <a:pt x="211" y="2583"/>
                </a:cubicBezTo>
                <a:cubicBezTo>
                  <a:pt x="207" y="2583"/>
                  <a:pt x="204" y="2578"/>
                  <a:pt x="205" y="2574"/>
                </a:cubicBezTo>
                <a:lnTo>
                  <a:pt x="224" y="2464"/>
                </a:lnTo>
                <a:cubicBezTo>
                  <a:pt x="225" y="2459"/>
                  <a:pt x="229" y="2457"/>
                  <a:pt x="234" y="2457"/>
                </a:cubicBezTo>
                <a:cubicBezTo>
                  <a:pt x="238" y="2458"/>
                  <a:pt x="241" y="2462"/>
                  <a:pt x="240" y="2467"/>
                </a:cubicBezTo>
                <a:close/>
                <a:moveTo>
                  <a:pt x="206" y="2656"/>
                </a:moveTo>
                <a:lnTo>
                  <a:pt x="186" y="2766"/>
                </a:lnTo>
                <a:cubicBezTo>
                  <a:pt x="186" y="2770"/>
                  <a:pt x="181" y="2773"/>
                  <a:pt x="177" y="2772"/>
                </a:cubicBezTo>
                <a:cubicBezTo>
                  <a:pt x="173" y="2771"/>
                  <a:pt x="170" y="2767"/>
                  <a:pt x="171" y="2763"/>
                </a:cubicBezTo>
                <a:lnTo>
                  <a:pt x="190" y="2653"/>
                </a:lnTo>
                <a:cubicBezTo>
                  <a:pt x="191" y="2648"/>
                  <a:pt x="195" y="2645"/>
                  <a:pt x="200" y="2646"/>
                </a:cubicBezTo>
                <a:cubicBezTo>
                  <a:pt x="204" y="2647"/>
                  <a:pt x="207" y="2651"/>
                  <a:pt x="206" y="2656"/>
                </a:cubicBezTo>
                <a:close/>
                <a:moveTo>
                  <a:pt x="172" y="2845"/>
                </a:moveTo>
                <a:lnTo>
                  <a:pt x="152" y="2955"/>
                </a:lnTo>
                <a:cubicBezTo>
                  <a:pt x="152" y="2959"/>
                  <a:pt x="147" y="2962"/>
                  <a:pt x="143" y="2961"/>
                </a:cubicBezTo>
                <a:cubicBezTo>
                  <a:pt x="139" y="2960"/>
                  <a:pt x="136" y="2956"/>
                  <a:pt x="137" y="2952"/>
                </a:cubicBezTo>
                <a:lnTo>
                  <a:pt x="156" y="2842"/>
                </a:lnTo>
                <a:cubicBezTo>
                  <a:pt x="157" y="2837"/>
                  <a:pt x="161" y="2834"/>
                  <a:pt x="166" y="2835"/>
                </a:cubicBezTo>
                <a:cubicBezTo>
                  <a:pt x="170" y="2836"/>
                  <a:pt x="173" y="2840"/>
                  <a:pt x="172" y="2845"/>
                </a:cubicBezTo>
                <a:close/>
                <a:moveTo>
                  <a:pt x="138" y="3033"/>
                </a:moveTo>
                <a:lnTo>
                  <a:pt x="118" y="3144"/>
                </a:lnTo>
                <a:cubicBezTo>
                  <a:pt x="118" y="3148"/>
                  <a:pt x="113" y="3151"/>
                  <a:pt x="109" y="3150"/>
                </a:cubicBezTo>
                <a:cubicBezTo>
                  <a:pt x="105" y="3149"/>
                  <a:pt x="102" y="3145"/>
                  <a:pt x="103" y="3141"/>
                </a:cubicBezTo>
                <a:lnTo>
                  <a:pt x="122" y="3031"/>
                </a:lnTo>
                <a:cubicBezTo>
                  <a:pt x="123" y="3026"/>
                  <a:pt x="127" y="3023"/>
                  <a:pt x="132" y="3024"/>
                </a:cubicBezTo>
                <a:cubicBezTo>
                  <a:pt x="136" y="3025"/>
                  <a:pt x="139" y="3029"/>
                  <a:pt x="138" y="3033"/>
                </a:cubicBezTo>
                <a:close/>
                <a:moveTo>
                  <a:pt x="104" y="3222"/>
                </a:moveTo>
                <a:lnTo>
                  <a:pt x="84" y="3333"/>
                </a:lnTo>
                <a:cubicBezTo>
                  <a:pt x="84" y="3337"/>
                  <a:pt x="79" y="3340"/>
                  <a:pt x="75" y="3339"/>
                </a:cubicBezTo>
                <a:cubicBezTo>
                  <a:pt x="71" y="3338"/>
                  <a:pt x="68" y="3334"/>
                  <a:pt x="69" y="3330"/>
                </a:cubicBezTo>
                <a:lnTo>
                  <a:pt x="88" y="3220"/>
                </a:lnTo>
                <a:cubicBezTo>
                  <a:pt x="89" y="3215"/>
                  <a:pt x="93" y="3212"/>
                  <a:pt x="98" y="3213"/>
                </a:cubicBezTo>
                <a:cubicBezTo>
                  <a:pt x="102" y="3214"/>
                  <a:pt x="105" y="3218"/>
                  <a:pt x="104" y="3222"/>
                </a:cubicBezTo>
                <a:close/>
                <a:moveTo>
                  <a:pt x="70" y="3411"/>
                </a:moveTo>
                <a:lnTo>
                  <a:pt x="50" y="3522"/>
                </a:lnTo>
                <a:cubicBezTo>
                  <a:pt x="50" y="3526"/>
                  <a:pt x="45" y="3529"/>
                  <a:pt x="41" y="3528"/>
                </a:cubicBezTo>
                <a:cubicBezTo>
                  <a:pt x="37" y="3527"/>
                  <a:pt x="34" y="3523"/>
                  <a:pt x="35" y="3519"/>
                </a:cubicBezTo>
                <a:lnTo>
                  <a:pt x="54" y="3409"/>
                </a:lnTo>
                <a:cubicBezTo>
                  <a:pt x="55" y="3404"/>
                  <a:pt x="59" y="3401"/>
                  <a:pt x="64" y="3402"/>
                </a:cubicBezTo>
                <a:cubicBezTo>
                  <a:pt x="68" y="3403"/>
                  <a:pt x="71" y="3407"/>
                  <a:pt x="70" y="3411"/>
                </a:cubicBezTo>
                <a:close/>
                <a:moveTo>
                  <a:pt x="36" y="3600"/>
                </a:moveTo>
                <a:lnTo>
                  <a:pt x="16" y="3711"/>
                </a:lnTo>
                <a:cubicBezTo>
                  <a:pt x="16" y="3715"/>
                  <a:pt x="11" y="3718"/>
                  <a:pt x="7" y="3717"/>
                </a:cubicBezTo>
                <a:cubicBezTo>
                  <a:pt x="3" y="3716"/>
                  <a:pt x="0" y="3712"/>
                  <a:pt x="1" y="3708"/>
                </a:cubicBezTo>
                <a:lnTo>
                  <a:pt x="20" y="3598"/>
                </a:lnTo>
                <a:cubicBezTo>
                  <a:pt x="21" y="3593"/>
                  <a:pt x="25" y="3590"/>
                  <a:pt x="30" y="3591"/>
                </a:cubicBezTo>
                <a:cubicBezTo>
                  <a:pt x="34" y="3592"/>
                  <a:pt x="37" y="3596"/>
                  <a:pt x="36" y="360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5" name="Freeform 17"/>
          <p:cNvSpPr>
            <a:spLocks noEditPoints="1"/>
          </p:cNvSpPr>
          <p:nvPr/>
        </p:nvSpPr>
        <p:spPr bwMode="auto">
          <a:xfrm>
            <a:off x="6473825" y="1879600"/>
            <a:ext cx="1128713" cy="2905125"/>
          </a:xfrm>
          <a:custGeom>
            <a:avLst/>
            <a:gdLst>
              <a:gd name="T0" fmla="*/ 2147483647 w 2050"/>
              <a:gd name="T1" fmla="*/ 2147483647 h 3781"/>
              <a:gd name="T2" fmla="*/ 2147483647 w 2050"/>
              <a:gd name="T3" fmla="*/ 2147483647 h 3781"/>
              <a:gd name="T4" fmla="*/ 2147483647 w 2050"/>
              <a:gd name="T5" fmla="*/ 2147483647 h 3781"/>
              <a:gd name="T6" fmla="*/ 2147483647 w 2050"/>
              <a:gd name="T7" fmla="*/ 2147483647 h 3781"/>
              <a:gd name="T8" fmla="*/ 2147483647 w 2050"/>
              <a:gd name="T9" fmla="*/ 2147483647 h 3781"/>
              <a:gd name="T10" fmla="*/ 2147483647 w 2050"/>
              <a:gd name="T11" fmla="*/ 2147483647 h 3781"/>
              <a:gd name="T12" fmla="*/ 2147483647 w 2050"/>
              <a:gd name="T13" fmla="*/ 2147483647 h 3781"/>
              <a:gd name="T14" fmla="*/ 2147483647 w 2050"/>
              <a:gd name="T15" fmla="*/ 2147483647 h 3781"/>
              <a:gd name="T16" fmla="*/ 2147483647 w 2050"/>
              <a:gd name="T17" fmla="*/ 2147483647 h 3781"/>
              <a:gd name="T18" fmla="*/ 2147483647 w 2050"/>
              <a:gd name="T19" fmla="*/ 2147483647 h 3781"/>
              <a:gd name="T20" fmla="*/ 2147483647 w 2050"/>
              <a:gd name="T21" fmla="*/ 2147483647 h 3781"/>
              <a:gd name="T22" fmla="*/ 2147483647 w 2050"/>
              <a:gd name="T23" fmla="*/ 2147483647 h 3781"/>
              <a:gd name="T24" fmla="*/ 2147483647 w 2050"/>
              <a:gd name="T25" fmla="*/ 2147483647 h 3781"/>
              <a:gd name="T26" fmla="*/ 2147483647 w 2050"/>
              <a:gd name="T27" fmla="*/ 2147483647 h 3781"/>
              <a:gd name="T28" fmla="*/ 2147483647 w 2050"/>
              <a:gd name="T29" fmla="*/ 2147483647 h 3781"/>
              <a:gd name="T30" fmla="*/ 2147483647 w 2050"/>
              <a:gd name="T31" fmla="*/ 2147483647 h 3781"/>
              <a:gd name="T32" fmla="*/ 2147483647 w 2050"/>
              <a:gd name="T33" fmla="*/ 2147483647 h 3781"/>
              <a:gd name="T34" fmla="*/ 2147483647 w 2050"/>
              <a:gd name="T35" fmla="*/ 2147483647 h 3781"/>
              <a:gd name="T36" fmla="*/ 2147483647 w 2050"/>
              <a:gd name="T37" fmla="*/ 2147483647 h 3781"/>
              <a:gd name="T38" fmla="*/ 2147483647 w 2050"/>
              <a:gd name="T39" fmla="*/ 2147483647 h 3781"/>
              <a:gd name="T40" fmla="*/ 2147483647 w 2050"/>
              <a:gd name="T41" fmla="*/ 2147483647 h 3781"/>
              <a:gd name="T42" fmla="*/ 2147483647 w 2050"/>
              <a:gd name="T43" fmla="*/ 2147483647 h 3781"/>
              <a:gd name="T44" fmla="*/ 2147483647 w 2050"/>
              <a:gd name="T45" fmla="*/ 2147483647 h 3781"/>
              <a:gd name="T46" fmla="*/ 2147483647 w 2050"/>
              <a:gd name="T47" fmla="*/ 2147483647 h 3781"/>
              <a:gd name="T48" fmla="*/ 2147483647 w 2050"/>
              <a:gd name="T49" fmla="*/ 2147483647 h 3781"/>
              <a:gd name="T50" fmla="*/ 2147483647 w 2050"/>
              <a:gd name="T51" fmla="*/ 2147483647 h 3781"/>
              <a:gd name="T52" fmla="*/ 2147483647 w 2050"/>
              <a:gd name="T53" fmla="*/ 2147483647 h 3781"/>
              <a:gd name="T54" fmla="*/ 2147483647 w 2050"/>
              <a:gd name="T55" fmla="*/ 2147483647 h 3781"/>
              <a:gd name="T56" fmla="*/ 2147483647 w 2050"/>
              <a:gd name="T57" fmla="*/ 2147483647 h 3781"/>
              <a:gd name="T58" fmla="*/ 2147483647 w 2050"/>
              <a:gd name="T59" fmla="*/ 2147483647 h 3781"/>
              <a:gd name="T60" fmla="*/ 2147483647 w 2050"/>
              <a:gd name="T61" fmla="*/ 2147483647 h 3781"/>
              <a:gd name="T62" fmla="*/ 2147483647 w 2050"/>
              <a:gd name="T63" fmla="*/ 2147483647 h 3781"/>
              <a:gd name="T64" fmla="*/ 2147483647 w 2050"/>
              <a:gd name="T65" fmla="*/ 2147483647 h 3781"/>
              <a:gd name="T66" fmla="*/ 2147483647 w 2050"/>
              <a:gd name="T67" fmla="*/ 2147483647 h 3781"/>
              <a:gd name="T68" fmla="*/ 2147483647 w 2050"/>
              <a:gd name="T69" fmla="*/ 2147483647 h 3781"/>
              <a:gd name="T70" fmla="*/ 2147483647 w 2050"/>
              <a:gd name="T71" fmla="*/ 2147483647 h 3781"/>
              <a:gd name="T72" fmla="*/ 2147483647 w 2050"/>
              <a:gd name="T73" fmla="*/ 2147483647 h 3781"/>
              <a:gd name="T74" fmla="*/ 2147483647 w 2050"/>
              <a:gd name="T75" fmla="*/ 2147483647 h 3781"/>
              <a:gd name="T76" fmla="*/ 2147483647 w 2050"/>
              <a:gd name="T77" fmla="*/ 2147483647 h 3781"/>
              <a:gd name="T78" fmla="*/ 2147483647 w 2050"/>
              <a:gd name="T79" fmla="*/ 2147483647 h 3781"/>
              <a:gd name="T80" fmla="*/ 2147483647 w 2050"/>
              <a:gd name="T81" fmla="*/ 2147483647 h 3781"/>
              <a:gd name="T82" fmla="*/ 2147483647 w 2050"/>
              <a:gd name="T83" fmla="*/ 2147483647 h 3781"/>
              <a:gd name="T84" fmla="*/ 2147483647 w 2050"/>
              <a:gd name="T85" fmla="*/ 2147483647 h 3781"/>
              <a:gd name="T86" fmla="*/ 2147483647 w 2050"/>
              <a:gd name="T87" fmla="*/ 2147483647 h 3781"/>
              <a:gd name="T88" fmla="*/ 2147483647 w 2050"/>
              <a:gd name="T89" fmla="*/ 2147483647 h 3781"/>
              <a:gd name="T90" fmla="*/ 2147483647 w 2050"/>
              <a:gd name="T91" fmla="*/ 2147483647 h 3781"/>
              <a:gd name="T92" fmla="*/ 2147483647 w 2050"/>
              <a:gd name="T93" fmla="*/ 2147483647 h 3781"/>
              <a:gd name="T94" fmla="*/ 2147483647 w 2050"/>
              <a:gd name="T95" fmla="*/ 2147483647 h 3781"/>
              <a:gd name="T96" fmla="*/ 2147483647 w 2050"/>
              <a:gd name="T97" fmla="*/ 2147483647 h 3781"/>
              <a:gd name="T98" fmla="*/ 2147483647 w 2050"/>
              <a:gd name="T99" fmla="*/ 2147483647 h 3781"/>
              <a:gd name="T100" fmla="*/ 2147483647 w 2050"/>
              <a:gd name="T101" fmla="*/ 2147483647 h 3781"/>
              <a:gd name="T102" fmla="*/ 2147483647 w 2050"/>
              <a:gd name="T103" fmla="*/ 2147483647 h 3781"/>
              <a:gd name="T104" fmla="*/ 2147483647 w 2050"/>
              <a:gd name="T105" fmla="*/ 2147483647 h 37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0"/>
              <a:gd name="T160" fmla="*/ 0 h 3781"/>
              <a:gd name="T161" fmla="*/ 2050 w 2050"/>
              <a:gd name="T162" fmla="*/ 3781 h 37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0" h="3781">
                <a:moveTo>
                  <a:pt x="16" y="5"/>
                </a:moveTo>
                <a:lnTo>
                  <a:pt x="70" y="103"/>
                </a:lnTo>
                <a:cubicBezTo>
                  <a:pt x="72" y="107"/>
                  <a:pt x="70" y="112"/>
                  <a:pt x="66" y="114"/>
                </a:cubicBezTo>
                <a:cubicBezTo>
                  <a:pt x="62" y="116"/>
                  <a:pt x="58" y="115"/>
                  <a:pt x="55" y="111"/>
                </a:cubicBezTo>
                <a:lnTo>
                  <a:pt x="2" y="12"/>
                </a:lnTo>
                <a:cubicBezTo>
                  <a:pt x="0" y="9"/>
                  <a:pt x="2" y="4"/>
                  <a:pt x="6" y="2"/>
                </a:cubicBezTo>
                <a:cubicBezTo>
                  <a:pt x="9" y="0"/>
                  <a:pt x="14" y="1"/>
                  <a:pt x="16" y="5"/>
                </a:cubicBezTo>
                <a:close/>
                <a:moveTo>
                  <a:pt x="108" y="174"/>
                </a:moveTo>
                <a:lnTo>
                  <a:pt x="161" y="272"/>
                </a:lnTo>
                <a:cubicBezTo>
                  <a:pt x="163" y="276"/>
                  <a:pt x="161" y="281"/>
                  <a:pt x="158" y="283"/>
                </a:cubicBezTo>
                <a:cubicBezTo>
                  <a:pt x="154" y="285"/>
                  <a:pt x="149" y="284"/>
                  <a:pt x="147" y="280"/>
                </a:cubicBezTo>
                <a:lnTo>
                  <a:pt x="93" y="181"/>
                </a:lnTo>
                <a:cubicBezTo>
                  <a:pt x="91" y="178"/>
                  <a:pt x="93" y="173"/>
                  <a:pt x="97" y="171"/>
                </a:cubicBezTo>
                <a:cubicBezTo>
                  <a:pt x="101" y="168"/>
                  <a:pt x="105" y="170"/>
                  <a:pt x="108" y="174"/>
                </a:cubicBezTo>
                <a:close/>
                <a:moveTo>
                  <a:pt x="199" y="343"/>
                </a:moveTo>
                <a:lnTo>
                  <a:pt x="252" y="441"/>
                </a:lnTo>
                <a:cubicBezTo>
                  <a:pt x="254" y="445"/>
                  <a:pt x="253" y="450"/>
                  <a:pt x="249" y="452"/>
                </a:cubicBezTo>
                <a:cubicBezTo>
                  <a:pt x="245" y="454"/>
                  <a:pt x="240" y="453"/>
                  <a:pt x="238" y="449"/>
                </a:cubicBezTo>
                <a:lnTo>
                  <a:pt x="185" y="350"/>
                </a:lnTo>
                <a:cubicBezTo>
                  <a:pt x="183" y="346"/>
                  <a:pt x="184" y="342"/>
                  <a:pt x="188" y="340"/>
                </a:cubicBezTo>
                <a:cubicBezTo>
                  <a:pt x="192" y="337"/>
                  <a:pt x="197" y="339"/>
                  <a:pt x="199" y="343"/>
                </a:cubicBezTo>
                <a:close/>
                <a:moveTo>
                  <a:pt x="290" y="512"/>
                </a:moveTo>
                <a:lnTo>
                  <a:pt x="343" y="610"/>
                </a:lnTo>
                <a:cubicBezTo>
                  <a:pt x="345" y="614"/>
                  <a:pt x="344" y="619"/>
                  <a:pt x="340" y="621"/>
                </a:cubicBezTo>
                <a:cubicBezTo>
                  <a:pt x="336" y="623"/>
                  <a:pt x="331" y="622"/>
                  <a:pt x="329" y="618"/>
                </a:cubicBezTo>
                <a:lnTo>
                  <a:pt x="276" y="519"/>
                </a:lnTo>
                <a:cubicBezTo>
                  <a:pt x="274" y="515"/>
                  <a:pt x="275" y="511"/>
                  <a:pt x="279" y="508"/>
                </a:cubicBezTo>
                <a:cubicBezTo>
                  <a:pt x="283" y="506"/>
                  <a:pt x="288" y="508"/>
                  <a:pt x="290" y="512"/>
                </a:cubicBezTo>
                <a:close/>
                <a:moveTo>
                  <a:pt x="381" y="681"/>
                </a:moveTo>
                <a:lnTo>
                  <a:pt x="434" y="779"/>
                </a:lnTo>
                <a:cubicBezTo>
                  <a:pt x="436" y="783"/>
                  <a:pt x="435" y="788"/>
                  <a:pt x="431" y="790"/>
                </a:cubicBezTo>
                <a:cubicBezTo>
                  <a:pt x="427" y="792"/>
                  <a:pt x="422" y="791"/>
                  <a:pt x="420" y="787"/>
                </a:cubicBezTo>
                <a:lnTo>
                  <a:pt x="367" y="688"/>
                </a:lnTo>
                <a:cubicBezTo>
                  <a:pt x="365" y="684"/>
                  <a:pt x="366" y="680"/>
                  <a:pt x="370" y="677"/>
                </a:cubicBezTo>
                <a:cubicBezTo>
                  <a:pt x="374" y="675"/>
                  <a:pt x="379" y="677"/>
                  <a:pt x="381" y="681"/>
                </a:cubicBezTo>
                <a:close/>
                <a:moveTo>
                  <a:pt x="472" y="850"/>
                </a:moveTo>
                <a:lnTo>
                  <a:pt x="526" y="948"/>
                </a:lnTo>
                <a:cubicBezTo>
                  <a:pt x="528" y="952"/>
                  <a:pt x="526" y="957"/>
                  <a:pt x="522" y="959"/>
                </a:cubicBezTo>
                <a:cubicBezTo>
                  <a:pt x="518" y="961"/>
                  <a:pt x="514" y="960"/>
                  <a:pt x="512" y="956"/>
                </a:cubicBezTo>
                <a:lnTo>
                  <a:pt x="458" y="857"/>
                </a:lnTo>
                <a:cubicBezTo>
                  <a:pt x="456" y="853"/>
                  <a:pt x="458" y="848"/>
                  <a:pt x="462" y="846"/>
                </a:cubicBezTo>
                <a:cubicBezTo>
                  <a:pt x="465" y="844"/>
                  <a:pt x="470" y="846"/>
                  <a:pt x="472" y="850"/>
                </a:cubicBezTo>
                <a:close/>
                <a:moveTo>
                  <a:pt x="564" y="1019"/>
                </a:moveTo>
                <a:lnTo>
                  <a:pt x="617" y="1117"/>
                </a:lnTo>
                <a:cubicBezTo>
                  <a:pt x="619" y="1121"/>
                  <a:pt x="617" y="1126"/>
                  <a:pt x="614" y="1128"/>
                </a:cubicBezTo>
                <a:cubicBezTo>
                  <a:pt x="610" y="1130"/>
                  <a:pt x="605" y="1129"/>
                  <a:pt x="603" y="1125"/>
                </a:cubicBezTo>
                <a:lnTo>
                  <a:pt x="550" y="1026"/>
                </a:lnTo>
                <a:cubicBezTo>
                  <a:pt x="547" y="1022"/>
                  <a:pt x="549" y="1017"/>
                  <a:pt x="553" y="1015"/>
                </a:cubicBezTo>
                <a:cubicBezTo>
                  <a:pt x="557" y="1013"/>
                  <a:pt x="562" y="1015"/>
                  <a:pt x="564" y="1019"/>
                </a:cubicBezTo>
                <a:close/>
                <a:moveTo>
                  <a:pt x="655" y="1188"/>
                </a:moveTo>
                <a:lnTo>
                  <a:pt x="708" y="1286"/>
                </a:lnTo>
                <a:cubicBezTo>
                  <a:pt x="710" y="1290"/>
                  <a:pt x="709" y="1295"/>
                  <a:pt x="705" y="1297"/>
                </a:cubicBezTo>
                <a:cubicBezTo>
                  <a:pt x="701" y="1299"/>
                  <a:pt x="696" y="1298"/>
                  <a:pt x="694" y="1294"/>
                </a:cubicBezTo>
                <a:lnTo>
                  <a:pt x="641" y="1195"/>
                </a:lnTo>
                <a:cubicBezTo>
                  <a:pt x="639" y="1191"/>
                  <a:pt x="640" y="1186"/>
                  <a:pt x="644" y="1184"/>
                </a:cubicBezTo>
                <a:cubicBezTo>
                  <a:pt x="648" y="1182"/>
                  <a:pt x="653" y="1184"/>
                  <a:pt x="655" y="1188"/>
                </a:cubicBezTo>
                <a:close/>
                <a:moveTo>
                  <a:pt x="746" y="1356"/>
                </a:moveTo>
                <a:lnTo>
                  <a:pt x="799" y="1455"/>
                </a:lnTo>
                <a:cubicBezTo>
                  <a:pt x="801" y="1459"/>
                  <a:pt x="800" y="1464"/>
                  <a:pt x="796" y="1466"/>
                </a:cubicBezTo>
                <a:cubicBezTo>
                  <a:pt x="792" y="1468"/>
                  <a:pt x="787" y="1467"/>
                  <a:pt x="785" y="1463"/>
                </a:cubicBezTo>
                <a:lnTo>
                  <a:pt x="732" y="1364"/>
                </a:lnTo>
                <a:cubicBezTo>
                  <a:pt x="730" y="1360"/>
                  <a:pt x="731" y="1355"/>
                  <a:pt x="735" y="1353"/>
                </a:cubicBezTo>
                <a:cubicBezTo>
                  <a:pt x="739" y="1351"/>
                  <a:pt x="744" y="1353"/>
                  <a:pt x="746" y="1356"/>
                </a:cubicBezTo>
                <a:close/>
                <a:moveTo>
                  <a:pt x="837" y="1525"/>
                </a:moveTo>
                <a:lnTo>
                  <a:pt x="890" y="1624"/>
                </a:lnTo>
                <a:cubicBezTo>
                  <a:pt x="893" y="1628"/>
                  <a:pt x="891" y="1633"/>
                  <a:pt x="887" y="1635"/>
                </a:cubicBezTo>
                <a:cubicBezTo>
                  <a:pt x="883" y="1637"/>
                  <a:pt x="878" y="1635"/>
                  <a:pt x="876" y="1632"/>
                </a:cubicBezTo>
                <a:lnTo>
                  <a:pt x="823" y="1533"/>
                </a:lnTo>
                <a:cubicBezTo>
                  <a:pt x="821" y="1529"/>
                  <a:pt x="822" y="1524"/>
                  <a:pt x="826" y="1522"/>
                </a:cubicBezTo>
                <a:cubicBezTo>
                  <a:pt x="830" y="1520"/>
                  <a:pt x="835" y="1522"/>
                  <a:pt x="837" y="1525"/>
                </a:cubicBezTo>
                <a:close/>
                <a:moveTo>
                  <a:pt x="928" y="1694"/>
                </a:moveTo>
                <a:lnTo>
                  <a:pt x="982" y="1793"/>
                </a:lnTo>
                <a:cubicBezTo>
                  <a:pt x="984" y="1797"/>
                  <a:pt x="982" y="1802"/>
                  <a:pt x="978" y="1804"/>
                </a:cubicBezTo>
                <a:cubicBezTo>
                  <a:pt x="975" y="1806"/>
                  <a:pt x="970" y="1804"/>
                  <a:pt x="968" y="1801"/>
                </a:cubicBezTo>
                <a:lnTo>
                  <a:pt x="914" y="1702"/>
                </a:lnTo>
                <a:cubicBezTo>
                  <a:pt x="912" y="1698"/>
                  <a:pt x="914" y="1693"/>
                  <a:pt x="918" y="1691"/>
                </a:cubicBezTo>
                <a:cubicBezTo>
                  <a:pt x="921" y="1689"/>
                  <a:pt x="926" y="1690"/>
                  <a:pt x="928" y="1694"/>
                </a:cubicBezTo>
                <a:close/>
                <a:moveTo>
                  <a:pt x="1020" y="1863"/>
                </a:moveTo>
                <a:lnTo>
                  <a:pt x="1073" y="1962"/>
                </a:lnTo>
                <a:cubicBezTo>
                  <a:pt x="1075" y="1966"/>
                  <a:pt x="1073" y="1971"/>
                  <a:pt x="1070" y="1973"/>
                </a:cubicBezTo>
                <a:cubicBezTo>
                  <a:pt x="1066" y="1975"/>
                  <a:pt x="1061" y="1973"/>
                  <a:pt x="1059" y="1969"/>
                </a:cubicBezTo>
                <a:lnTo>
                  <a:pt x="1006" y="1871"/>
                </a:lnTo>
                <a:cubicBezTo>
                  <a:pt x="1003" y="1867"/>
                  <a:pt x="1005" y="1862"/>
                  <a:pt x="1009" y="1860"/>
                </a:cubicBezTo>
                <a:cubicBezTo>
                  <a:pt x="1013" y="1858"/>
                  <a:pt x="1018" y="1859"/>
                  <a:pt x="1020" y="1863"/>
                </a:cubicBezTo>
                <a:close/>
                <a:moveTo>
                  <a:pt x="1111" y="2032"/>
                </a:moveTo>
                <a:lnTo>
                  <a:pt x="1164" y="2131"/>
                </a:lnTo>
                <a:cubicBezTo>
                  <a:pt x="1166" y="2135"/>
                  <a:pt x="1165" y="2140"/>
                  <a:pt x="1161" y="2142"/>
                </a:cubicBezTo>
                <a:cubicBezTo>
                  <a:pt x="1157" y="2144"/>
                  <a:pt x="1152" y="2142"/>
                  <a:pt x="1150" y="2138"/>
                </a:cubicBezTo>
                <a:lnTo>
                  <a:pt x="1097" y="2040"/>
                </a:lnTo>
                <a:cubicBezTo>
                  <a:pt x="1095" y="2036"/>
                  <a:pt x="1096" y="2031"/>
                  <a:pt x="1100" y="2029"/>
                </a:cubicBezTo>
                <a:cubicBezTo>
                  <a:pt x="1104" y="2027"/>
                  <a:pt x="1109" y="2028"/>
                  <a:pt x="1111" y="2032"/>
                </a:cubicBezTo>
                <a:close/>
                <a:moveTo>
                  <a:pt x="1202" y="2201"/>
                </a:moveTo>
                <a:lnTo>
                  <a:pt x="1255" y="2300"/>
                </a:lnTo>
                <a:cubicBezTo>
                  <a:pt x="1257" y="2304"/>
                  <a:pt x="1256" y="2309"/>
                  <a:pt x="1252" y="2311"/>
                </a:cubicBezTo>
                <a:cubicBezTo>
                  <a:pt x="1248" y="2313"/>
                  <a:pt x="1243" y="2311"/>
                  <a:pt x="1241" y="2307"/>
                </a:cubicBezTo>
                <a:lnTo>
                  <a:pt x="1188" y="2209"/>
                </a:lnTo>
                <a:cubicBezTo>
                  <a:pt x="1186" y="2205"/>
                  <a:pt x="1187" y="2200"/>
                  <a:pt x="1191" y="2198"/>
                </a:cubicBezTo>
                <a:cubicBezTo>
                  <a:pt x="1195" y="2196"/>
                  <a:pt x="1200" y="2197"/>
                  <a:pt x="1202" y="2201"/>
                </a:cubicBezTo>
                <a:close/>
                <a:moveTo>
                  <a:pt x="1293" y="2370"/>
                </a:moveTo>
                <a:lnTo>
                  <a:pt x="1346" y="2469"/>
                </a:lnTo>
                <a:cubicBezTo>
                  <a:pt x="1349" y="2473"/>
                  <a:pt x="1347" y="2477"/>
                  <a:pt x="1343" y="2480"/>
                </a:cubicBezTo>
                <a:cubicBezTo>
                  <a:pt x="1339" y="2482"/>
                  <a:pt x="1334" y="2480"/>
                  <a:pt x="1332" y="2476"/>
                </a:cubicBezTo>
                <a:lnTo>
                  <a:pt x="1279" y="2378"/>
                </a:lnTo>
                <a:cubicBezTo>
                  <a:pt x="1277" y="2374"/>
                  <a:pt x="1279" y="2369"/>
                  <a:pt x="1282" y="2367"/>
                </a:cubicBezTo>
                <a:cubicBezTo>
                  <a:pt x="1286" y="2365"/>
                  <a:pt x="1291" y="2366"/>
                  <a:pt x="1293" y="2370"/>
                </a:cubicBezTo>
                <a:close/>
                <a:moveTo>
                  <a:pt x="1384" y="2539"/>
                </a:moveTo>
                <a:lnTo>
                  <a:pt x="1438" y="2638"/>
                </a:lnTo>
                <a:cubicBezTo>
                  <a:pt x="1440" y="2642"/>
                  <a:pt x="1438" y="2646"/>
                  <a:pt x="1434" y="2649"/>
                </a:cubicBezTo>
                <a:cubicBezTo>
                  <a:pt x="1431" y="2651"/>
                  <a:pt x="1426" y="2649"/>
                  <a:pt x="1424" y="2645"/>
                </a:cubicBezTo>
                <a:lnTo>
                  <a:pt x="1370" y="2547"/>
                </a:lnTo>
                <a:cubicBezTo>
                  <a:pt x="1368" y="2543"/>
                  <a:pt x="1370" y="2538"/>
                  <a:pt x="1374" y="2536"/>
                </a:cubicBezTo>
                <a:cubicBezTo>
                  <a:pt x="1378" y="2534"/>
                  <a:pt x="1382" y="2535"/>
                  <a:pt x="1384" y="2539"/>
                </a:cubicBezTo>
                <a:close/>
                <a:moveTo>
                  <a:pt x="1476" y="2708"/>
                </a:moveTo>
                <a:lnTo>
                  <a:pt x="1529" y="2807"/>
                </a:lnTo>
                <a:cubicBezTo>
                  <a:pt x="1531" y="2811"/>
                  <a:pt x="1530" y="2815"/>
                  <a:pt x="1526" y="2817"/>
                </a:cubicBezTo>
                <a:cubicBezTo>
                  <a:pt x="1522" y="2820"/>
                  <a:pt x="1517" y="2818"/>
                  <a:pt x="1515" y="2814"/>
                </a:cubicBezTo>
                <a:lnTo>
                  <a:pt x="1462" y="2716"/>
                </a:lnTo>
                <a:cubicBezTo>
                  <a:pt x="1459" y="2712"/>
                  <a:pt x="1461" y="2707"/>
                  <a:pt x="1465" y="2705"/>
                </a:cubicBezTo>
                <a:cubicBezTo>
                  <a:pt x="1469" y="2703"/>
                  <a:pt x="1474" y="2704"/>
                  <a:pt x="1476" y="2708"/>
                </a:cubicBezTo>
                <a:close/>
                <a:moveTo>
                  <a:pt x="1567" y="2877"/>
                </a:moveTo>
                <a:lnTo>
                  <a:pt x="1620" y="2976"/>
                </a:lnTo>
                <a:cubicBezTo>
                  <a:pt x="1622" y="2979"/>
                  <a:pt x="1621" y="2984"/>
                  <a:pt x="1617" y="2986"/>
                </a:cubicBezTo>
                <a:cubicBezTo>
                  <a:pt x="1613" y="2989"/>
                  <a:pt x="1608" y="2987"/>
                  <a:pt x="1606" y="2983"/>
                </a:cubicBezTo>
                <a:lnTo>
                  <a:pt x="1553" y="2885"/>
                </a:lnTo>
                <a:cubicBezTo>
                  <a:pt x="1551" y="2881"/>
                  <a:pt x="1552" y="2876"/>
                  <a:pt x="1556" y="2874"/>
                </a:cubicBezTo>
                <a:cubicBezTo>
                  <a:pt x="1560" y="2872"/>
                  <a:pt x="1565" y="2873"/>
                  <a:pt x="1567" y="2877"/>
                </a:cubicBezTo>
                <a:close/>
                <a:moveTo>
                  <a:pt x="1658" y="3046"/>
                </a:moveTo>
                <a:lnTo>
                  <a:pt x="1711" y="3145"/>
                </a:lnTo>
                <a:cubicBezTo>
                  <a:pt x="1713" y="3148"/>
                  <a:pt x="1712" y="3153"/>
                  <a:pt x="1708" y="3155"/>
                </a:cubicBezTo>
                <a:cubicBezTo>
                  <a:pt x="1704" y="3157"/>
                  <a:pt x="1699" y="3156"/>
                  <a:pt x="1697" y="3152"/>
                </a:cubicBezTo>
                <a:lnTo>
                  <a:pt x="1644" y="3054"/>
                </a:lnTo>
                <a:cubicBezTo>
                  <a:pt x="1642" y="3050"/>
                  <a:pt x="1643" y="3045"/>
                  <a:pt x="1647" y="3043"/>
                </a:cubicBezTo>
                <a:cubicBezTo>
                  <a:pt x="1651" y="3041"/>
                  <a:pt x="1656" y="3042"/>
                  <a:pt x="1658" y="3046"/>
                </a:cubicBezTo>
                <a:close/>
                <a:moveTo>
                  <a:pt x="1749" y="3215"/>
                </a:moveTo>
                <a:lnTo>
                  <a:pt x="1803" y="3314"/>
                </a:lnTo>
                <a:cubicBezTo>
                  <a:pt x="1805" y="3317"/>
                  <a:pt x="1803" y="3322"/>
                  <a:pt x="1799" y="3324"/>
                </a:cubicBezTo>
                <a:cubicBezTo>
                  <a:pt x="1795" y="3326"/>
                  <a:pt x="1791" y="3325"/>
                  <a:pt x="1788" y="3321"/>
                </a:cubicBezTo>
                <a:lnTo>
                  <a:pt x="1735" y="3223"/>
                </a:lnTo>
                <a:cubicBezTo>
                  <a:pt x="1733" y="3219"/>
                  <a:pt x="1735" y="3214"/>
                  <a:pt x="1738" y="3212"/>
                </a:cubicBezTo>
                <a:cubicBezTo>
                  <a:pt x="1742" y="3210"/>
                  <a:pt x="1747" y="3211"/>
                  <a:pt x="1749" y="3215"/>
                </a:cubicBezTo>
                <a:close/>
                <a:moveTo>
                  <a:pt x="1841" y="3384"/>
                </a:moveTo>
                <a:lnTo>
                  <a:pt x="1894" y="3482"/>
                </a:lnTo>
                <a:cubicBezTo>
                  <a:pt x="1896" y="3486"/>
                  <a:pt x="1894" y="3491"/>
                  <a:pt x="1890" y="3493"/>
                </a:cubicBezTo>
                <a:cubicBezTo>
                  <a:pt x="1887" y="3495"/>
                  <a:pt x="1882" y="3494"/>
                  <a:pt x="1880" y="3490"/>
                </a:cubicBezTo>
                <a:lnTo>
                  <a:pt x="1826" y="3392"/>
                </a:lnTo>
                <a:cubicBezTo>
                  <a:pt x="1824" y="3388"/>
                  <a:pt x="1826" y="3383"/>
                  <a:pt x="1830" y="3381"/>
                </a:cubicBezTo>
                <a:cubicBezTo>
                  <a:pt x="1834" y="3379"/>
                  <a:pt x="1838" y="3380"/>
                  <a:pt x="1841" y="3384"/>
                </a:cubicBezTo>
                <a:close/>
                <a:moveTo>
                  <a:pt x="1932" y="3553"/>
                </a:moveTo>
                <a:lnTo>
                  <a:pt x="1985" y="3651"/>
                </a:lnTo>
                <a:cubicBezTo>
                  <a:pt x="1987" y="3655"/>
                  <a:pt x="1986" y="3660"/>
                  <a:pt x="1982" y="3662"/>
                </a:cubicBezTo>
                <a:cubicBezTo>
                  <a:pt x="1978" y="3664"/>
                  <a:pt x="1973" y="3663"/>
                  <a:pt x="1971" y="3659"/>
                </a:cubicBezTo>
                <a:lnTo>
                  <a:pt x="1918" y="3560"/>
                </a:lnTo>
                <a:cubicBezTo>
                  <a:pt x="1916" y="3557"/>
                  <a:pt x="1917" y="3552"/>
                  <a:pt x="1921" y="3550"/>
                </a:cubicBezTo>
                <a:cubicBezTo>
                  <a:pt x="1925" y="3548"/>
                  <a:pt x="1930" y="3549"/>
                  <a:pt x="1932" y="3553"/>
                </a:cubicBezTo>
                <a:close/>
                <a:moveTo>
                  <a:pt x="2023" y="3722"/>
                </a:moveTo>
                <a:lnTo>
                  <a:pt x="2048" y="3768"/>
                </a:lnTo>
                <a:cubicBezTo>
                  <a:pt x="2050" y="3772"/>
                  <a:pt x="2049" y="3777"/>
                  <a:pt x="2045" y="3779"/>
                </a:cubicBezTo>
                <a:cubicBezTo>
                  <a:pt x="2041" y="3781"/>
                  <a:pt x="2036" y="3780"/>
                  <a:pt x="2034" y="3776"/>
                </a:cubicBezTo>
                <a:lnTo>
                  <a:pt x="2009" y="3729"/>
                </a:lnTo>
                <a:cubicBezTo>
                  <a:pt x="2007" y="3726"/>
                  <a:pt x="2008" y="3721"/>
                  <a:pt x="2012" y="3719"/>
                </a:cubicBezTo>
                <a:cubicBezTo>
                  <a:pt x="2016" y="3716"/>
                  <a:pt x="2021" y="3718"/>
                  <a:pt x="2023" y="3722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6" name="Freeform 18"/>
          <p:cNvSpPr>
            <a:spLocks/>
          </p:cNvSpPr>
          <p:nvPr/>
        </p:nvSpPr>
        <p:spPr bwMode="auto">
          <a:xfrm>
            <a:off x="5854700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7" name="Freeform 19"/>
          <p:cNvSpPr>
            <a:spLocks/>
          </p:cNvSpPr>
          <p:nvPr/>
        </p:nvSpPr>
        <p:spPr bwMode="auto">
          <a:xfrm>
            <a:off x="5854700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8" name="Freeform 20"/>
          <p:cNvSpPr>
            <a:spLocks/>
          </p:cNvSpPr>
          <p:nvPr/>
        </p:nvSpPr>
        <p:spPr bwMode="auto">
          <a:xfrm>
            <a:off x="6227763" y="4778375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69" name="Freeform 21"/>
          <p:cNvSpPr>
            <a:spLocks/>
          </p:cNvSpPr>
          <p:nvPr/>
        </p:nvSpPr>
        <p:spPr bwMode="auto">
          <a:xfrm>
            <a:off x="6227763" y="4778375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0" name="Freeform 22"/>
          <p:cNvSpPr>
            <a:spLocks/>
          </p:cNvSpPr>
          <p:nvPr/>
        </p:nvSpPr>
        <p:spPr bwMode="auto">
          <a:xfrm>
            <a:off x="6600825" y="4778375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1" name="Freeform 23"/>
          <p:cNvSpPr>
            <a:spLocks/>
          </p:cNvSpPr>
          <p:nvPr/>
        </p:nvSpPr>
        <p:spPr bwMode="auto">
          <a:xfrm>
            <a:off x="6600825" y="4778375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2" name="Freeform 24"/>
          <p:cNvSpPr>
            <a:spLocks/>
          </p:cNvSpPr>
          <p:nvPr/>
        </p:nvSpPr>
        <p:spPr bwMode="auto">
          <a:xfrm>
            <a:off x="6977063" y="4778375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3" name="Freeform 25"/>
          <p:cNvSpPr>
            <a:spLocks/>
          </p:cNvSpPr>
          <p:nvPr/>
        </p:nvSpPr>
        <p:spPr bwMode="auto">
          <a:xfrm>
            <a:off x="6977063" y="4778375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4" name="Freeform 26"/>
          <p:cNvSpPr>
            <a:spLocks/>
          </p:cNvSpPr>
          <p:nvPr/>
        </p:nvSpPr>
        <p:spPr bwMode="auto">
          <a:xfrm>
            <a:off x="7348538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5" name="Freeform 27"/>
          <p:cNvSpPr>
            <a:spLocks/>
          </p:cNvSpPr>
          <p:nvPr/>
        </p:nvSpPr>
        <p:spPr bwMode="auto">
          <a:xfrm>
            <a:off x="7348538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6" name="Freeform 28"/>
          <p:cNvSpPr>
            <a:spLocks/>
          </p:cNvSpPr>
          <p:nvPr/>
        </p:nvSpPr>
        <p:spPr bwMode="auto">
          <a:xfrm>
            <a:off x="7721600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7" name="Freeform 29"/>
          <p:cNvSpPr>
            <a:spLocks/>
          </p:cNvSpPr>
          <p:nvPr/>
        </p:nvSpPr>
        <p:spPr bwMode="auto">
          <a:xfrm>
            <a:off x="7721600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8" name="Freeform 30"/>
          <p:cNvSpPr>
            <a:spLocks/>
          </p:cNvSpPr>
          <p:nvPr/>
        </p:nvSpPr>
        <p:spPr bwMode="auto">
          <a:xfrm>
            <a:off x="8094663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79" name="Freeform 31"/>
          <p:cNvSpPr>
            <a:spLocks/>
          </p:cNvSpPr>
          <p:nvPr/>
        </p:nvSpPr>
        <p:spPr bwMode="auto">
          <a:xfrm>
            <a:off x="8094663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0" name="Freeform 32"/>
          <p:cNvSpPr>
            <a:spLocks/>
          </p:cNvSpPr>
          <p:nvPr/>
        </p:nvSpPr>
        <p:spPr bwMode="auto">
          <a:xfrm>
            <a:off x="8467725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1" name="Freeform 33"/>
          <p:cNvSpPr>
            <a:spLocks/>
          </p:cNvSpPr>
          <p:nvPr/>
        </p:nvSpPr>
        <p:spPr bwMode="auto">
          <a:xfrm>
            <a:off x="8467725" y="4778375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2" name="Freeform 34"/>
          <p:cNvSpPr>
            <a:spLocks/>
          </p:cNvSpPr>
          <p:nvPr/>
        </p:nvSpPr>
        <p:spPr bwMode="auto">
          <a:xfrm>
            <a:off x="5607050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3" name="Freeform 35"/>
          <p:cNvSpPr>
            <a:spLocks/>
          </p:cNvSpPr>
          <p:nvPr/>
        </p:nvSpPr>
        <p:spPr bwMode="auto">
          <a:xfrm>
            <a:off x="5607050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4" name="Freeform 36"/>
          <p:cNvSpPr>
            <a:spLocks/>
          </p:cNvSpPr>
          <p:nvPr/>
        </p:nvSpPr>
        <p:spPr bwMode="auto">
          <a:xfrm>
            <a:off x="5978525" y="49514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5" name="Freeform 37"/>
          <p:cNvSpPr>
            <a:spLocks/>
          </p:cNvSpPr>
          <p:nvPr/>
        </p:nvSpPr>
        <p:spPr bwMode="auto">
          <a:xfrm>
            <a:off x="5978525" y="49514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6" name="Freeform 38"/>
          <p:cNvSpPr>
            <a:spLocks/>
          </p:cNvSpPr>
          <p:nvPr/>
        </p:nvSpPr>
        <p:spPr bwMode="auto">
          <a:xfrm>
            <a:off x="6351588" y="49514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7" name="Freeform 39"/>
          <p:cNvSpPr>
            <a:spLocks/>
          </p:cNvSpPr>
          <p:nvPr/>
        </p:nvSpPr>
        <p:spPr bwMode="auto">
          <a:xfrm>
            <a:off x="6351588" y="49514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8" name="Freeform 40"/>
          <p:cNvSpPr>
            <a:spLocks/>
          </p:cNvSpPr>
          <p:nvPr/>
        </p:nvSpPr>
        <p:spPr bwMode="auto">
          <a:xfrm>
            <a:off x="6727825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89" name="Freeform 41"/>
          <p:cNvSpPr>
            <a:spLocks/>
          </p:cNvSpPr>
          <p:nvPr/>
        </p:nvSpPr>
        <p:spPr bwMode="auto">
          <a:xfrm>
            <a:off x="6727825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0" name="Freeform 42"/>
          <p:cNvSpPr>
            <a:spLocks/>
          </p:cNvSpPr>
          <p:nvPr/>
        </p:nvSpPr>
        <p:spPr bwMode="auto">
          <a:xfrm>
            <a:off x="7100888" y="49514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1" name="Freeform 43"/>
          <p:cNvSpPr>
            <a:spLocks/>
          </p:cNvSpPr>
          <p:nvPr/>
        </p:nvSpPr>
        <p:spPr bwMode="auto">
          <a:xfrm>
            <a:off x="7100888" y="49514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2" name="Freeform 44"/>
          <p:cNvSpPr>
            <a:spLocks/>
          </p:cNvSpPr>
          <p:nvPr/>
        </p:nvSpPr>
        <p:spPr bwMode="auto">
          <a:xfrm>
            <a:off x="7473950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3" name="Freeform 45"/>
          <p:cNvSpPr>
            <a:spLocks/>
          </p:cNvSpPr>
          <p:nvPr/>
        </p:nvSpPr>
        <p:spPr bwMode="auto">
          <a:xfrm>
            <a:off x="7473950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4" name="Freeform 46"/>
          <p:cNvSpPr>
            <a:spLocks/>
          </p:cNvSpPr>
          <p:nvPr/>
        </p:nvSpPr>
        <p:spPr bwMode="auto">
          <a:xfrm>
            <a:off x="7847013" y="49514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5" name="Freeform 47"/>
          <p:cNvSpPr>
            <a:spLocks/>
          </p:cNvSpPr>
          <p:nvPr/>
        </p:nvSpPr>
        <p:spPr bwMode="auto">
          <a:xfrm>
            <a:off x="7847013" y="49514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6" name="Freeform 48"/>
          <p:cNvSpPr>
            <a:spLocks/>
          </p:cNvSpPr>
          <p:nvPr/>
        </p:nvSpPr>
        <p:spPr bwMode="auto">
          <a:xfrm>
            <a:off x="8220075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7" name="Freeform 49"/>
          <p:cNvSpPr>
            <a:spLocks/>
          </p:cNvSpPr>
          <p:nvPr/>
        </p:nvSpPr>
        <p:spPr bwMode="auto">
          <a:xfrm>
            <a:off x="8220075" y="49514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8" name="Freeform 50"/>
          <p:cNvSpPr>
            <a:spLocks/>
          </p:cNvSpPr>
          <p:nvPr/>
        </p:nvSpPr>
        <p:spPr bwMode="auto">
          <a:xfrm>
            <a:off x="5357813" y="51244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99" name="Freeform 51"/>
          <p:cNvSpPr>
            <a:spLocks/>
          </p:cNvSpPr>
          <p:nvPr/>
        </p:nvSpPr>
        <p:spPr bwMode="auto">
          <a:xfrm>
            <a:off x="5357813" y="51244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0" name="Freeform 52"/>
          <p:cNvSpPr>
            <a:spLocks/>
          </p:cNvSpPr>
          <p:nvPr/>
        </p:nvSpPr>
        <p:spPr bwMode="auto">
          <a:xfrm>
            <a:off x="5730875" y="5124450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1" name="Freeform 53"/>
          <p:cNvSpPr>
            <a:spLocks/>
          </p:cNvSpPr>
          <p:nvPr/>
        </p:nvSpPr>
        <p:spPr bwMode="auto">
          <a:xfrm>
            <a:off x="5730875" y="5124450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2" name="Freeform 54"/>
          <p:cNvSpPr>
            <a:spLocks/>
          </p:cNvSpPr>
          <p:nvPr/>
        </p:nvSpPr>
        <p:spPr bwMode="auto">
          <a:xfrm>
            <a:off x="6103938" y="51244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3" name="Freeform 55"/>
          <p:cNvSpPr>
            <a:spLocks/>
          </p:cNvSpPr>
          <p:nvPr/>
        </p:nvSpPr>
        <p:spPr bwMode="auto">
          <a:xfrm>
            <a:off x="6103938" y="51244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4" name="Freeform 56"/>
          <p:cNvSpPr>
            <a:spLocks/>
          </p:cNvSpPr>
          <p:nvPr/>
        </p:nvSpPr>
        <p:spPr bwMode="auto">
          <a:xfrm>
            <a:off x="6477000" y="51244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5" name="Freeform 57"/>
          <p:cNvSpPr>
            <a:spLocks/>
          </p:cNvSpPr>
          <p:nvPr/>
        </p:nvSpPr>
        <p:spPr bwMode="auto">
          <a:xfrm>
            <a:off x="6477000" y="51244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6" name="Freeform 58"/>
          <p:cNvSpPr>
            <a:spLocks/>
          </p:cNvSpPr>
          <p:nvPr/>
        </p:nvSpPr>
        <p:spPr bwMode="auto">
          <a:xfrm>
            <a:off x="6851650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7" name="Freeform 59"/>
          <p:cNvSpPr>
            <a:spLocks/>
          </p:cNvSpPr>
          <p:nvPr/>
        </p:nvSpPr>
        <p:spPr bwMode="auto">
          <a:xfrm>
            <a:off x="6851650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8" name="Freeform 60"/>
          <p:cNvSpPr>
            <a:spLocks/>
          </p:cNvSpPr>
          <p:nvPr/>
        </p:nvSpPr>
        <p:spPr bwMode="auto">
          <a:xfrm>
            <a:off x="7224713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09" name="Freeform 61"/>
          <p:cNvSpPr>
            <a:spLocks/>
          </p:cNvSpPr>
          <p:nvPr/>
        </p:nvSpPr>
        <p:spPr bwMode="auto">
          <a:xfrm>
            <a:off x="7224713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0" name="Freeform 62"/>
          <p:cNvSpPr>
            <a:spLocks/>
          </p:cNvSpPr>
          <p:nvPr/>
        </p:nvSpPr>
        <p:spPr bwMode="auto">
          <a:xfrm>
            <a:off x="7597775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1" name="Freeform 63"/>
          <p:cNvSpPr>
            <a:spLocks/>
          </p:cNvSpPr>
          <p:nvPr/>
        </p:nvSpPr>
        <p:spPr bwMode="auto">
          <a:xfrm>
            <a:off x="7597775" y="51244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2" name="Freeform 64"/>
          <p:cNvSpPr>
            <a:spLocks/>
          </p:cNvSpPr>
          <p:nvPr/>
        </p:nvSpPr>
        <p:spPr bwMode="auto">
          <a:xfrm>
            <a:off x="7970838" y="51244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3" name="Freeform 65"/>
          <p:cNvSpPr>
            <a:spLocks/>
          </p:cNvSpPr>
          <p:nvPr/>
        </p:nvSpPr>
        <p:spPr bwMode="auto">
          <a:xfrm>
            <a:off x="7970838" y="51244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4" name="Freeform 66"/>
          <p:cNvSpPr>
            <a:spLocks/>
          </p:cNvSpPr>
          <p:nvPr/>
        </p:nvSpPr>
        <p:spPr bwMode="auto">
          <a:xfrm>
            <a:off x="5108575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5" name="Freeform 67"/>
          <p:cNvSpPr>
            <a:spLocks/>
          </p:cNvSpPr>
          <p:nvPr/>
        </p:nvSpPr>
        <p:spPr bwMode="auto">
          <a:xfrm>
            <a:off x="5108575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6" name="Freeform 68"/>
          <p:cNvSpPr>
            <a:spLocks/>
          </p:cNvSpPr>
          <p:nvPr/>
        </p:nvSpPr>
        <p:spPr bwMode="auto">
          <a:xfrm>
            <a:off x="5481638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7" name="Freeform 69"/>
          <p:cNvSpPr>
            <a:spLocks/>
          </p:cNvSpPr>
          <p:nvPr/>
        </p:nvSpPr>
        <p:spPr bwMode="auto">
          <a:xfrm>
            <a:off x="5481638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8" name="Freeform 70"/>
          <p:cNvSpPr>
            <a:spLocks/>
          </p:cNvSpPr>
          <p:nvPr/>
        </p:nvSpPr>
        <p:spPr bwMode="auto">
          <a:xfrm>
            <a:off x="5854700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19" name="Freeform 71"/>
          <p:cNvSpPr>
            <a:spLocks/>
          </p:cNvSpPr>
          <p:nvPr/>
        </p:nvSpPr>
        <p:spPr bwMode="auto">
          <a:xfrm>
            <a:off x="5854700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0" name="Freeform 72"/>
          <p:cNvSpPr>
            <a:spLocks/>
          </p:cNvSpPr>
          <p:nvPr/>
        </p:nvSpPr>
        <p:spPr bwMode="auto">
          <a:xfrm>
            <a:off x="6227763" y="5297488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1" name="Freeform 73"/>
          <p:cNvSpPr>
            <a:spLocks/>
          </p:cNvSpPr>
          <p:nvPr/>
        </p:nvSpPr>
        <p:spPr bwMode="auto">
          <a:xfrm>
            <a:off x="6227763" y="5297488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2" name="Freeform 74"/>
          <p:cNvSpPr>
            <a:spLocks/>
          </p:cNvSpPr>
          <p:nvPr/>
        </p:nvSpPr>
        <p:spPr bwMode="auto">
          <a:xfrm>
            <a:off x="6600825" y="5297488"/>
            <a:ext cx="623888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3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3" name="Freeform 75"/>
          <p:cNvSpPr>
            <a:spLocks/>
          </p:cNvSpPr>
          <p:nvPr/>
        </p:nvSpPr>
        <p:spPr bwMode="auto">
          <a:xfrm>
            <a:off x="6600825" y="5297488"/>
            <a:ext cx="623888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3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4" name="Freeform 76"/>
          <p:cNvSpPr>
            <a:spLocks/>
          </p:cNvSpPr>
          <p:nvPr/>
        </p:nvSpPr>
        <p:spPr bwMode="auto">
          <a:xfrm>
            <a:off x="6977063" y="52974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5" name="Freeform 77"/>
          <p:cNvSpPr>
            <a:spLocks/>
          </p:cNvSpPr>
          <p:nvPr/>
        </p:nvSpPr>
        <p:spPr bwMode="auto">
          <a:xfrm>
            <a:off x="6977063" y="52974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6" name="Freeform 78"/>
          <p:cNvSpPr>
            <a:spLocks/>
          </p:cNvSpPr>
          <p:nvPr/>
        </p:nvSpPr>
        <p:spPr bwMode="auto">
          <a:xfrm>
            <a:off x="7348538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7" name="Freeform 79"/>
          <p:cNvSpPr>
            <a:spLocks/>
          </p:cNvSpPr>
          <p:nvPr/>
        </p:nvSpPr>
        <p:spPr bwMode="auto">
          <a:xfrm>
            <a:off x="7348538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8" name="Freeform 80"/>
          <p:cNvSpPr>
            <a:spLocks/>
          </p:cNvSpPr>
          <p:nvPr/>
        </p:nvSpPr>
        <p:spPr bwMode="auto">
          <a:xfrm>
            <a:off x="7721600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29" name="Freeform 81"/>
          <p:cNvSpPr>
            <a:spLocks/>
          </p:cNvSpPr>
          <p:nvPr/>
        </p:nvSpPr>
        <p:spPr bwMode="auto">
          <a:xfrm>
            <a:off x="7721600" y="52974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0" name="Freeform 82"/>
          <p:cNvSpPr>
            <a:spLocks/>
          </p:cNvSpPr>
          <p:nvPr/>
        </p:nvSpPr>
        <p:spPr bwMode="auto">
          <a:xfrm>
            <a:off x="4860925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1" name="Freeform 83"/>
          <p:cNvSpPr>
            <a:spLocks/>
          </p:cNvSpPr>
          <p:nvPr/>
        </p:nvSpPr>
        <p:spPr bwMode="auto">
          <a:xfrm>
            <a:off x="4860925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2" name="Freeform 84"/>
          <p:cNvSpPr>
            <a:spLocks/>
          </p:cNvSpPr>
          <p:nvPr/>
        </p:nvSpPr>
        <p:spPr bwMode="auto">
          <a:xfrm>
            <a:off x="5233988" y="54721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3" name="Freeform 85"/>
          <p:cNvSpPr>
            <a:spLocks/>
          </p:cNvSpPr>
          <p:nvPr/>
        </p:nvSpPr>
        <p:spPr bwMode="auto">
          <a:xfrm>
            <a:off x="5233988" y="54721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4" name="Freeform 86"/>
          <p:cNvSpPr>
            <a:spLocks/>
          </p:cNvSpPr>
          <p:nvPr/>
        </p:nvSpPr>
        <p:spPr bwMode="auto">
          <a:xfrm>
            <a:off x="5607050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5" name="Freeform 87"/>
          <p:cNvSpPr>
            <a:spLocks/>
          </p:cNvSpPr>
          <p:nvPr/>
        </p:nvSpPr>
        <p:spPr bwMode="auto">
          <a:xfrm>
            <a:off x="5607050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6" name="Freeform 88"/>
          <p:cNvSpPr>
            <a:spLocks/>
          </p:cNvSpPr>
          <p:nvPr/>
        </p:nvSpPr>
        <p:spPr bwMode="auto">
          <a:xfrm>
            <a:off x="5978525" y="54721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7" name="Freeform 89"/>
          <p:cNvSpPr>
            <a:spLocks/>
          </p:cNvSpPr>
          <p:nvPr/>
        </p:nvSpPr>
        <p:spPr bwMode="auto">
          <a:xfrm>
            <a:off x="5978525" y="54721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8" name="Freeform 90"/>
          <p:cNvSpPr>
            <a:spLocks/>
          </p:cNvSpPr>
          <p:nvPr/>
        </p:nvSpPr>
        <p:spPr bwMode="auto">
          <a:xfrm>
            <a:off x="6351588" y="54721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39" name="Freeform 91"/>
          <p:cNvSpPr>
            <a:spLocks/>
          </p:cNvSpPr>
          <p:nvPr/>
        </p:nvSpPr>
        <p:spPr bwMode="auto">
          <a:xfrm>
            <a:off x="6351588" y="54721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0" name="Freeform 92"/>
          <p:cNvSpPr>
            <a:spLocks/>
          </p:cNvSpPr>
          <p:nvPr/>
        </p:nvSpPr>
        <p:spPr bwMode="auto">
          <a:xfrm>
            <a:off x="6727825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1" name="Freeform 93"/>
          <p:cNvSpPr>
            <a:spLocks/>
          </p:cNvSpPr>
          <p:nvPr/>
        </p:nvSpPr>
        <p:spPr bwMode="auto">
          <a:xfrm>
            <a:off x="6727825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2" name="Freeform 94"/>
          <p:cNvSpPr>
            <a:spLocks/>
          </p:cNvSpPr>
          <p:nvPr/>
        </p:nvSpPr>
        <p:spPr bwMode="auto">
          <a:xfrm>
            <a:off x="7100888" y="54721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3" name="Freeform 95"/>
          <p:cNvSpPr>
            <a:spLocks/>
          </p:cNvSpPr>
          <p:nvPr/>
        </p:nvSpPr>
        <p:spPr bwMode="auto">
          <a:xfrm>
            <a:off x="7100888" y="54721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4" name="Freeform 96"/>
          <p:cNvSpPr>
            <a:spLocks/>
          </p:cNvSpPr>
          <p:nvPr/>
        </p:nvSpPr>
        <p:spPr bwMode="auto">
          <a:xfrm>
            <a:off x="7473950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5" name="Freeform 97"/>
          <p:cNvSpPr>
            <a:spLocks/>
          </p:cNvSpPr>
          <p:nvPr/>
        </p:nvSpPr>
        <p:spPr bwMode="auto">
          <a:xfrm>
            <a:off x="7473950" y="54721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6" name="Freeform 98"/>
          <p:cNvSpPr>
            <a:spLocks/>
          </p:cNvSpPr>
          <p:nvPr/>
        </p:nvSpPr>
        <p:spPr bwMode="auto">
          <a:xfrm>
            <a:off x="4611688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7" name="Freeform 99"/>
          <p:cNvSpPr>
            <a:spLocks/>
          </p:cNvSpPr>
          <p:nvPr/>
        </p:nvSpPr>
        <p:spPr bwMode="auto">
          <a:xfrm>
            <a:off x="4611688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8" name="Freeform 100"/>
          <p:cNvSpPr>
            <a:spLocks/>
          </p:cNvSpPr>
          <p:nvPr/>
        </p:nvSpPr>
        <p:spPr bwMode="auto">
          <a:xfrm>
            <a:off x="4984750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49" name="Freeform 101"/>
          <p:cNvSpPr>
            <a:spLocks/>
          </p:cNvSpPr>
          <p:nvPr/>
        </p:nvSpPr>
        <p:spPr bwMode="auto">
          <a:xfrm>
            <a:off x="4984750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0" name="Freeform 102"/>
          <p:cNvSpPr>
            <a:spLocks/>
          </p:cNvSpPr>
          <p:nvPr/>
        </p:nvSpPr>
        <p:spPr bwMode="auto">
          <a:xfrm>
            <a:off x="5357813" y="56451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1" name="Freeform 103"/>
          <p:cNvSpPr>
            <a:spLocks/>
          </p:cNvSpPr>
          <p:nvPr/>
        </p:nvSpPr>
        <p:spPr bwMode="auto">
          <a:xfrm>
            <a:off x="5357813" y="5645150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2" name="Freeform 104"/>
          <p:cNvSpPr>
            <a:spLocks/>
          </p:cNvSpPr>
          <p:nvPr/>
        </p:nvSpPr>
        <p:spPr bwMode="auto">
          <a:xfrm>
            <a:off x="5730875" y="5645150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3" name="Freeform 105"/>
          <p:cNvSpPr>
            <a:spLocks/>
          </p:cNvSpPr>
          <p:nvPr/>
        </p:nvSpPr>
        <p:spPr bwMode="auto">
          <a:xfrm>
            <a:off x="5730875" y="5645150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4" name="Freeform 106"/>
          <p:cNvSpPr>
            <a:spLocks/>
          </p:cNvSpPr>
          <p:nvPr/>
        </p:nvSpPr>
        <p:spPr bwMode="auto">
          <a:xfrm>
            <a:off x="6103938" y="56451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5" name="Freeform 107"/>
          <p:cNvSpPr>
            <a:spLocks/>
          </p:cNvSpPr>
          <p:nvPr/>
        </p:nvSpPr>
        <p:spPr bwMode="auto">
          <a:xfrm>
            <a:off x="6103938" y="56451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6" name="Freeform 108"/>
          <p:cNvSpPr>
            <a:spLocks/>
          </p:cNvSpPr>
          <p:nvPr/>
        </p:nvSpPr>
        <p:spPr bwMode="auto">
          <a:xfrm>
            <a:off x="6477000" y="56451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7" name="Freeform 109"/>
          <p:cNvSpPr>
            <a:spLocks/>
          </p:cNvSpPr>
          <p:nvPr/>
        </p:nvSpPr>
        <p:spPr bwMode="auto">
          <a:xfrm>
            <a:off x="6477000" y="56451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8" name="Freeform 110"/>
          <p:cNvSpPr>
            <a:spLocks/>
          </p:cNvSpPr>
          <p:nvPr/>
        </p:nvSpPr>
        <p:spPr bwMode="auto">
          <a:xfrm>
            <a:off x="6851650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59" name="Freeform 111"/>
          <p:cNvSpPr>
            <a:spLocks/>
          </p:cNvSpPr>
          <p:nvPr/>
        </p:nvSpPr>
        <p:spPr bwMode="auto">
          <a:xfrm>
            <a:off x="6851650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0" name="Freeform 112"/>
          <p:cNvSpPr>
            <a:spLocks/>
          </p:cNvSpPr>
          <p:nvPr/>
        </p:nvSpPr>
        <p:spPr bwMode="auto">
          <a:xfrm>
            <a:off x="7224713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1" name="Freeform 113"/>
          <p:cNvSpPr>
            <a:spLocks/>
          </p:cNvSpPr>
          <p:nvPr/>
        </p:nvSpPr>
        <p:spPr bwMode="auto">
          <a:xfrm>
            <a:off x="7224713" y="56451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2" name="Freeform 114"/>
          <p:cNvSpPr>
            <a:spLocks/>
          </p:cNvSpPr>
          <p:nvPr/>
        </p:nvSpPr>
        <p:spPr bwMode="auto">
          <a:xfrm>
            <a:off x="4364038" y="58181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3" name="Freeform 115"/>
          <p:cNvSpPr>
            <a:spLocks/>
          </p:cNvSpPr>
          <p:nvPr/>
        </p:nvSpPr>
        <p:spPr bwMode="auto">
          <a:xfrm>
            <a:off x="4364038" y="58181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4" name="Freeform 116"/>
          <p:cNvSpPr>
            <a:spLocks/>
          </p:cNvSpPr>
          <p:nvPr/>
        </p:nvSpPr>
        <p:spPr bwMode="auto">
          <a:xfrm>
            <a:off x="4737100" y="5818188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5" name="Freeform 117"/>
          <p:cNvSpPr>
            <a:spLocks/>
          </p:cNvSpPr>
          <p:nvPr/>
        </p:nvSpPr>
        <p:spPr bwMode="auto">
          <a:xfrm>
            <a:off x="4737100" y="5818188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6" name="Freeform 118"/>
          <p:cNvSpPr>
            <a:spLocks/>
          </p:cNvSpPr>
          <p:nvPr/>
        </p:nvSpPr>
        <p:spPr bwMode="auto">
          <a:xfrm>
            <a:off x="5108575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7" name="Freeform 119"/>
          <p:cNvSpPr>
            <a:spLocks/>
          </p:cNvSpPr>
          <p:nvPr/>
        </p:nvSpPr>
        <p:spPr bwMode="auto">
          <a:xfrm>
            <a:off x="5108575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8" name="Freeform 120"/>
          <p:cNvSpPr>
            <a:spLocks/>
          </p:cNvSpPr>
          <p:nvPr/>
        </p:nvSpPr>
        <p:spPr bwMode="auto">
          <a:xfrm>
            <a:off x="5481638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69" name="Freeform 121"/>
          <p:cNvSpPr>
            <a:spLocks/>
          </p:cNvSpPr>
          <p:nvPr/>
        </p:nvSpPr>
        <p:spPr bwMode="auto">
          <a:xfrm>
            <a:off x="5481638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0" name="Freeform 122"/>
          <p:cNvSpPr>
            <a:spLocks/>
          </p:cNvSpPr>
          <p:nvPr/>
        </p:nvSpPr>
        <p:spPr bwMode="auto">
          <a:xfrm>
            <a:off x="5854700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1" name="Freeform 123"/>
          <p:cNvSpPr>
            <a:spLocks/>
          </p:cNvSpPr>
          <p:nvPr/>
        </p:nvSpPr>
        <p:spPr bwMode="auto">
          <a:xfrm>
            <a:off x="5854700" y="5818188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2" name="Freeform 124"/>
          <p:cNvSpPr>
            <a:spLocks/>
          </p:cNvSpPr>
          <p:nvPr/>
        </p:nvSpPr>
        <p:spPr bwMode="auto">
          <a:xfrm>
            <a:off x="6227763" y="5818188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3" name="Freeform 125"/>
          <p:cNvSpPr>
            <a:spLocks/>
          </p:cNvSpPr>
          <p:nvPr/>
        </p:nvSpPr>
        <p:spPr bwMode="auto">
          <a:xfrm>
            <a:off x="6227763" y="5818188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4" name="Freeform 126"/>
          <p:cNvSpPr>
            <a:spLocks/>
          </p:cNvSpPr>
          <p:nvPr/>
        </p:nvSpPr>
        <p:spPr bwMode="auto">
          <a:xfrm>
            <a:off x="6600825" y="5818188"/>
            <a:ext cx="623888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3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5" name="Freeform 127"/>
          <p:cNvSpPr>
            <a:spLocks/>
          </p:cNvSpPr>
          <p:nvPr/>
        </p:nvSpPr>
        <p:spPr bwMode="auto">
          <a:xfrm>
            <a:off x="6600825" y="5818188"/>
            <a:ext cx="623888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3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6" name="Freeform 128"/>
          <p:cNvSpPr>
            <a:spLocks/>
          </p:cNvSpPr>
          <p:nvPr/>
        </p:nvSpPr>
        <p:spPr bwMode="auto">
          <a:xfrm>
            <a:off x="6977063" y="58181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7" name="Freeform 129"/>
          <p:cNvSpPr>
            <a:spLocks/>
          </p:cNvSpPr>
          <p:nvPr/>
        </p:nvSpPr>
        <p:spPr bwMode="auto">
          <a:xfrm>
            <a:off x="6977063" y="5818188"/>
            <a:ext cx="620712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8" name="Freeform 130"/>
          <p:cNvSpPr>
            <a:spLocks/>
          </p:cNvSpPr>
          <p:nvPr/>
        </p:nvSpPr>
        <p:spPr bwMode="auto">
          <a:xfrm>
            <a:off x="4114800" y="59928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79" name="Freeform 131"/>
          <p:cNvSpPr>
            <a:spLocks/>
          </p:cNvSpPr>
          <p:nvPr/>
        </p:nvSpPr>
        <p:spPr bwMode="auto">
          <a:xfrm>
            <a:off x="4114800" y="59928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0" name="Freeform 132"/>
          <p:cNvSpPr>
            <a:spLocks/>
          </p:cNvSpPr>
          <p:nvPr/>
        </p:nvSpPr>
        <p:spPr bwMode="auto">
          <a:xfrm>
            <a:off x="4487863" y="59928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1" name="Freeform 133"/>
          <p:cNvSpPr>
            <a:spLocks/>
          </p:cNvSpPr>
          <p:nvPr/>
        </p:nvSpPr>
        <p:spPr bwMode="auto">
          <a:xfrm>
            <a:off x="4487863" y="59928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2" name="Freeform 134"/>
          <p:cNvSpPr>
            <a:spLocks/>
          </p:cNvSpPr>
          <p:nvPr/>
        </p:nvSpPr>
        <p:spPr bwMode="auto">
          <a:xfrm>
            <a:off x="4860925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3" name="Freeform 135"/>
          <p:cNvSpPr>
            <a:spLocks/>
          </p:cNvSpPr>
          <p:nvPr/>
        </p:nvSpPr>
        <p:spPr bwMode="auto">
          <a:xfrm>
            <a:off x="4860925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4" name="Freeform 136"/>
          <p:cNvSpPr>
            <a:spLocks/>
          </p:cNvSpPr>
          <p:nvPr/>
        </p:nvSpPr>
        <p:spPr bwMode="auto">
          <a:xfrm>
            <a:off x="5233988" y="59928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5" name="Freeform 137"/>
          <p:cNvSpPr>
            <a:spLocks/>
          </p:cNvSpPr>
          <p:nvPr/>
        </p:nvSpPr>
        <p:spPr bwMode="auto">
          <a:xfrm>
            <a:off x="5233988" y="5992813"/>
            <a:ext cx="620712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6" name="Freeform 138"/>
          <p:cNvSpPr>
            <a:spLocks/>
          </p:cNvSpPr>
          <p:nvPr/>
        </p:nvSpPr>
        <p:spPr bwMode="auto">
          <a:xfrm>
            <a:off x="5607050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7" name="Freeform 139"/>
          <p:cNvSpPr>
            <a:spLocks/>
          </p:cNvSpPr>
          <p:nvPr/>
        </p:nvSpPr>
        <p:spPr bwMode="auto">
          <a:xfrm>
            <a:off x="5607050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8" name="Freeform 140"/>
          <p:cNvSpPr>
            <a:spLocks/>
          </p:cNvSpPr>
          <p:nvPr/>
        </p:nvSpPr>
        <p:spPr bwMode="auto">
          <a:xfrm>
            <a:off x="5978525" y="59928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89" name="Freeform 141"/>
          <p:cNvSpPr>
            <a:spLocks/>
          </p:cNvSpPr>
          <p:nvPr/>
        </p:nvSpPr>
        <p:spPr bwMode="auto">
          <a:xfrm>
            <a:off x="5978525" y="59928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0" name="Freeform 142"/>
          <p:cNvSpPr>
            <a:spLocks/>
          </p:cNvSpPr>
          <p:nvPr/>
        </p:nvSpPr>
        <p:spPr bwMode="auto">
          <a:xfrm>
            <a:off x="6351588" y="59928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1" name="Freeform 143"/>
          <p:cNvSpPr>
            <a:spLocks/>
          </p:cNvSpPr>
          <p:nvPr/>
        </p:nvSpPr>
        <p:spPr bwMode="auto">
          <a:xfrm>
            <a:off x="6351588" y="5992813"/>
            <a:ext cx="625475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2" name="Freeform 144"/>
          <p:cNvSpPr>
            <a:spLocks/>
          </p:cNvSpPr>
          <p:nvPr/>
        </p:nvSpPr>
        <p:spPr bwMode="auto">
          <a:xfrm>
            <a:off x="6727825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3" name="Freeform 145"/>
          <p:cNvSpPr>
            <a:spLocks/>
          </p:cNvSpPr>
          <p:nvPr/>
        </p:nvSpPr>
        <p:spPr bwMode="auto">
          <a:xfrm>
            <a:off x="6727825" y="5992813"/>
            <a:ext cx="620713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4" name="Freeform 146"/>
          <p:cNvSpPr>
            <a:spLocks/>
          </p:cNvSpPr>
          <p:nvPr/>
        </p:nvSpPr>
        <p:spPr bwMode="auto">
          <a:xfrm>
            <a:off x="6042025" y="3476625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5" name="Freeform 147"/>
          <p:cNvSpPr>
            <a:spLocks/>
          </p:cNvSpPr>
          <p:nvPr/>
        </p:nvSpPr>
        <p:spPr bwMode="auto">
          <a:xfrm>
            <a:off x="6042025" y="3476625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6" name="Freeform 148"/>
          <p:cNvSpPr>
            <a:spLocks/>
          </p:cNvSpPr>
          <p:nvPr/>
        </p:nvSpPr>
        <p:spPr bwMode="auto">
          <a:xfrm>
            <a:off x="6415088" y="3476625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7" name="Freeform 149"/>
          <p:cNvSpPr>
            <a:spLocks/>
          </p:cNvSpPr>
          <p:nvPr/>
        </p:nvSpPr>
        <p:spPr bwMode="auto">
          <a:xfrm>
            <a:off x="6415088" y="3476625"/>
            <a:ext cx="623887" cy="174625"/>
          </a:xfrm>
          <a:custGeom>
            <a:avLst/>
            <a:gdLst>
              <a:gd name="T0" fmla="*/ 0 w 231"/>
              <a:gd name="T1" fmla="*/ 2147483647 h 110"/>
              <a:gd name="T2" fmla="*/ 2147483647 w 231"/>
              <a:gd name="T3" fmla="*/ 0 h 110"/>
              <a:gd name="T4" fmla="*/ 2147483647 w 231"/>
              <a:gd name="T5" fmla="*/ 0 h 110"/>
              <a:gd name="T6" fmla="*/ 2147483647 w 231"/>
              <a:gd name="T7" fmla="*/ 2147483647 h 110"/>
              <a:gd name="T8" fmla="*/ 0 w 231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10"/>
              <a:gd name="T17" fmla="*/ 231 w 231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10">
                <a:moveTo>
                  <a:pt x="0" y="110"/>
                </a:moveTo>
                <a:lnTo>
                  <a:pt x="92" y="0"/>
                </a:lnTo>
                <a:lnTo>
                  <a:pt x="231" y="0"/>
                </a:lnTo>
                <a:lnTo>
                  <a:pt x="139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8" name="Freeform 150"/>
          <p:cNvSpPr>
            <a:spLocks/>
          </p:cNvSpPr>
          <p:nvPr/>
        </p:nvSpPr>
        <p:spPr bwMode="auto">
          <a:xfrm>
            <a:off x="6789738" y="3476625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599" name="Freeform 151"/>
          <p:cNvSpPr>
            <a:spLocks/>
          </p:cNvSpPr>
          <p:nvPr/>
        </p:nvSpPr>
        <p:spPr bwMode="auto">
          <a:xfrm>
            <a:off x="6789738" y="3476625"/>
            <a:ext cx="622300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0" name="Freeform 152"/>
          <p:cNvSpPr>
            <a:spLocks/>
          </p:cNvSpPr>
          <p:nvPr/>
        </p:nvSpPr>
        <p:spPr bwMode="auto">
          <a:xfrm>
            <a:off x="7162800" y="3476625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1" name="Freeform 153"/>
          <p:cNvSpPr>
            <a:spLocks/>
          </p:cNvSpPr>
          <p:nvPr/>
        </p:nvSpPr>
        <p:spPr bwMode="auto">
          <a:xfrm>
            <a:off x="7162800" y="3476625"/>
            <a:ext cx="620713" cy="174625"/>
          </a:xfrm>
          <a:custGeom>
            <a:avLst/>
            <a:gdLst>
              <a:gd name="T0" fmla="*/ 0 w 230"/>
              <a:gd name="T1" fmla="*/ 2147483647 h 110"/>
              <a:gd name="T2" fmla="*/ 2147483647 w 230"/>
              <a:gd name="T3" fmla="*/ 0 h 110"/>
              <a:gd name="T4" fmla="*/ 2147483647 w 230"/>
              <a:gd name="T5" fmla="*/ 0 h 110"/>
              <a:gd name="T6" fmla="*/ 2147483647 w 230"/>
              <a:gd name="T7" fmla="*/ 2147483647 h 110"/>
              <a:gd name="T8" fmla="*/ 0 w 230"/>
              <a:gd name="T9" fmla="*/ 2147483647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10"/>
              <a:gd name="T17" fmla="*/ 230 w 230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10">
                <a:moveTo>
                  <a:pt x="0" y="110"/>
                </a:moveTo>
                <a:lnTo>
                  <a:pt x="92" y="0"/>
                </a:lnTo>
                <a:lnTo>
                  <a:pt x="230" y="0"/>
                </a:lnTo>
                <a:lnTo>
                  <a:pt x="138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2" name="Freeform 154"/>
          <p:cNvSpPr>
            <a:spLocks/>
          </p:cNvSpPr>
          <p:nvPr/>
        </p:nvSpPr>
        <p:spPr bwMode="auto">
          <a:xfrm>
            <a:off x="5792788" y="36512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3" name="Freeform 155"/>
          <p:cNvSpPr>
            <a:spLocks/>
          </p:cNvSpPr>
          <p:nvPr/>
        </p:nvSpPr>
        <p:spPr bwMode="auto">
          <a:xfrm>
            <a:off x="5792788" y="36512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4" name="Freeform 156"/>
          <p:cNvSpPr>
            <a:spLocks/>
          </p:cNvSpPr>
          <p:nvPr/>
        </p:nvSpPr>
        <p:spPr bwMode="auto">
          <a:xfrm>
            <a:off x="6165850" y="36512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5" name="Freeform 157"/>
          <p:cNvSpPr>
            <a:spLocks/>
          </p:cNvSpPr>
          <p:nvPr/>
        </p:nvSpPr>
        <p:spPr bwMode="auto">
          <a:xfrm>
            <a:off x="6165850" y="36512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6" name="Freeform 158"/>
          <p:cNvSpPr>
            <a:spLocks/>
          </p:cNvSpPr>
          <p:nvPr/>
        </p:nvSpPr>
        <p:spPr bwMode="auto">
          <a:xfrm>
            <a:off x="6538913" y="36512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7" name="Freeform 159"/>
          <p:cNvSpPr>
            <a:spLocks/>
          </p:cNvSpPr>
          <p:nvPr/>
        </p:nvSpPr>
        <p:spPr bwMode="auto">
          <a:xfrm>
            <a:off x="6538913" y="3651250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8" name="Freeform 160"/>
          <p:cNvSpPr>
            <a:spLocks/>
          </p:cNvSpPr>
          <p:nvPr/>
        </p:nvSpPr>
        <p:spPr bwMode="auto">
          <a:xfrm>
            <a:off x="6911975" y="36512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09" name="Freeform 161"/>
          <p:cNvSpPr>
            <a:spLocks/>
          </p:cNvSpPr>
          <p:nvPr/>
        </p:nvSpPr>
        <p:spPr bwMode="auto">
          <a:xfrm>
            <a:off x="6911975" y="3651250"/>
            <a:ext cx="623888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0" name="Freeform 162"/>
          <p:cNvSpPr>
            <a:spLocks/>
          </p:cNvSpPr>
          <p:nvPr/>
        </p:nvSpPr>
        <p:spPr bwMode="auto">
          <a:xfrm>
            <a:off x="5543550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1" name="Freeform 163"/>
          <p:cNvSpPr>
            <a:spLocks/>
          </p:cNvSpPr>
          <p:nvPr/>
        </p:nvSpPr>
        <p:spPr bwMode="auto">
          <a:xfrm>
            <a:off x="5543550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2" name="Freeform 164"/>
          <p:cNvSpPr>
            <a:spLocks/>
          </p:cNvSpPr>
          <p:nvPr/>
        </p:nvSpPr>
        <p:spPr bwMode="auto">
          <a:xfrm>
            <a:off x="5916613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3" name="Freeform 165"/>
          <p:cNvSpPr>
            <a:spLocks/>
          </p:cNvSpPr>
          <p:nvPr/>
        </p:nvSpPr>
        <p:spPr bwMode="auto">
          <a:xfrm>
            <a:off x="5916613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4" name="Freeform 166"/>
          <p:cNvSpPr>
            <a:spLocks/>
          </p:cNvSpPr>
          <p:nvPr/>
        </p:nvSpPr>
        <p:spPr bwMode="auto">
          <a:xfrm>
            <a:off x="6289675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5" name="Freeform 167"/>
          <p:cNvSpPr>
            <a:spLocks/>
          </p:cNvSpPr>
          <p:nvPr/>
        </p:nvSpPr>
        <p:spPr bwMode="auto">
          <a:xfrm>
            <a:off x="6289675" y="382428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6" name="Freeform 168"/>
          <p:cNvSpPr>
            <a:spLocks/>
          </p:cNvSpPr>
          <p:nvPr/>
        </p:nvSpPr>
        <p:spPr bwMode="auto">
          <a:xfrm>
            <a:off x="6662738" y="3824288"/>
            <a:ext cx="623887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7" name="Freeform 169"/>
          <p:cNvSpPr>
            <a:spLocks/>
          </p:cNvSpPr>
          <p:nvPr/>
        </p:nvSpPr>
        <p:spPr bwMode="auto">
          <a:xfrm>
            <a:off x="6662738" y="3824288"/>
            <a:ext cx="623887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8" name="Freeform 170"/>
          <p:cNvSpPr>
            <a:spLocks/>
          </p:cNvSpPr>
          <p:nvPr/>
        </p:nvSpPr>
        <p:spPr bwMode="auto">
          <a:xfrm>
            <a:off x="5295900" y="3997325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19" name="Freeform 171"/>
          <p:cNvSpPr>
            <a:spLocks/>
          </p:cNvSpPr>
          <p:nvPr/>
        </p:nvSpPr>
        <p:spPr bwMode="auto">
          <a:xfrm>
            <a:off x="5295900" y="3997325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0" name="Freeform 172"/>
          <p:cNvSpPr>
            <a:spLocks/>
          </p:cNvSpPr>
          <p:nvPr/>
        </p:nvSpPr>
        <p:spPr bwMode="auto">
          <a:xfrm>
            <a:off x="5668963" y="3997325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1" name="Freeform 173"/>
          <p:cNvSpPr>
            <a:spLocks/>
          </p:cNvSpPr>
          <p:nvPr/>
        </p:nvSpPr>
        <p:spPr bwMode="auto">
          <a:xfrm>
            <a:off x="5668963" y="3997325"/>
            <a:ext cx="620712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2" name="Freeform 174"/>
          <p:cNvSpPr>
            <a:spLocks/>
          </p:cNvSpPr>
          <p:nvPr/>
        </p:nvSpPr>
        <p:spPr bwMode="auto">
          <a:xfrm>
            <a:off x="6042025" y="3997325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3" name="Freeform 175"/>
          <p:cNvSpPr>
            <a:spLocks/>
          </p:cNvSpPr>
          <p:nvPr/>
        </p:nvSpPr>
        <p:spPr bwMode="auto">
          <a:xfrm>
            <a:off x="6042025" y="3997325"/>
            <a:ext cx="620713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4" name="Freeform 176"/>
          <p:cNvSpPr>
            <a:spLocks/>
          </p:cNvSpPr>
          <p:nvPr/>
        </p:nvSpPr>
        <p:spPr bwMode="auto">
          <a:xfrm>
            <a:off x="6415088" y="3997325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5" name="Freeform 177"/>
          <p:cNvSpPr>
            <a:spLocks/>
          </p:cNvSpPr>
          <p:nvPr/>
        </p:nvSpPr>
        <p:spPr bwMode="auto">
          <a:xfrm>
            <a:off x="6415088" y="3997325"/>
            <a:ext cx="623887" cy="173038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9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6" name="Freeform 178"/>
          <p:cNvSpPr>
            <a:spLocks/>
          </p:cNvSpPr>
          <p:nvPr/>
        </p:nvSpPr>
        <p:spPr bwMode="auto">
          <a:xfrm>
            <a:off x="6165850" y="2697163"/>
            <a:ext cx="623888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7" name="Freeform 179"/>
          <p:cNvSpPr>
            <a:spLocks/>
          </p:cNvSpPr>
          <p:nvPr/>
        </p:nvSpPr>
        <p:spPr bwMode="auto">
          <a:xfrm>
            <a:off x="6165850" y="2697163"/>
            <a:ext cx="623888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8" name="Freeform 180"/>
          <p:cNvSpPr>
            <a:spLocks/>
          </p:cNvSpPr>
          <p:nvPr/>
        </p:nvSpPr>
        <p:spPr bwMode="auto">
          <a:xfrm>
            <a:off x="6538913" y="2697163"/>
            <a:ext cx="623887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29" name="Freeform 181"/>
          <p:cNvSpPr>
            <a:spLocks/>
          </p:cNvSpPr>
          <p:nvPr/>
        </p:nvSpPr>
        <p:spPr bwMode="auto">
          <a:xfrm>
            <a:off x="6538913" y="2697163"/>
            <a:ext cx="623887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3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0" name="Freeform 182"/>
          <p:cNvSpPr>
            <a:spLocks/>
          </p:cNvSpPr>
          <p:nvPr/>
        </p:nvSpPr>
        <p:spPr bwMode="auto">
          <a:xfrm>
            <a:off x="5916613" y="287020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1" name="Freeform 183"/>
          <p:cNvSpPr>
            <a:spLocks/>
          </p:cNvSpPr>
          <p:nvPr/>
        </p:nvSpPr>
        <p:spPr bwMode="auto">
          <a:xfrm>
            <a:off x="5916613" y="287020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2" name="Freeform 184"/>
          <p:cNvSpPr>
            <a:spLocks/>
          </p:cNvSpPr>
          <p:nvPr/>
        </p:nvSpPr>
        <p:spPr bwMode="auto">
          <a:xfrm>
            <a:off x="6289675" y="287020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3" name="Freeform 185"/>
          <p:cNvSpPr>
            <a:spLocks/>
          </p:cNvSpPr>
          <p:nvPr/>
        </p:nvSpPr>
        <p:spPr bwMode="auto">
          <a:xfrm>
            <a:off x="6289675" y="287020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4" name="Freeform 186"/>
          <p:cNvSpPr>
            <a:spLocks/>
          </p:cNvSpPr>
          <p:nvPr/>
        </p:nvSpPr>
        <p:spPr bwMode="auto">
          <a:xfrm>
            <a:off x="6197600" y="230663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5" name="Freeform 187"/>
          <p:cNvSpPr>
            <a:spLocks/>
          </p:cNvSpPr>
          <p:nvPr/>
        </p:nvSpPr>
        <p:spPr bwMode="auto">
          <a:xfrm>
            <a:off x="6197600" y="2306638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CC00"/>
          </a:solidFill>
          <a:ln w="800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6" name="Freeform 188"/>
          <p:cNvSpPr>
            <a:spLocks noEditPoints="1"/>
          </p:cNvSpPr>
          <p:nvPr/>
        </p:nvSpPr>
        <p:spPr bwMode="auto">
          <a:xfrm>
            <a:off x="4151313" y="1879600"/>
            <a:ext cx="2370137" cy="4289425"/>
          </a:xfrm>
          <a:custGeom>
            <a:avLst/>
            <a:gdLst>
              <a:gd name="T0" fmla="*/ 2147483647 w 4303"/>
              <a:gd name="T1" fmla="*/ 2147483647 h 5583"/>
              <a:gd name="T2" fmla="*/ 2147483647 w 4303"/>
              <a:gd name="T3" fmla="*/ 2147483647 h 5583"/>
              <a:gd name="T4" fmla="*/ 2147483647 w 4303"/>
              <a:gd name="T5" fmla="*/ 2147483647 h 5583"/>
              <a:gd name="T6" fmla="*/ 2147483647 w 4303"/>
              <a:gd name="T7" fmla="*/ 2147483647 h 5583"/>
              <a:gd name="T8" fmla="*/ 2147483647 w 4303"/>
              <a:gd name="T9" fmla="*/ 2147483647 h 5583"/>
              <a:gd name="T10" fmla="*/ 2147483647 w 4303"/>
              <a:gd name="T11" fmla="*/ 2147483647 h 5583"/>
              <a:gd name="T12" fmla="*/ 2147483647 w 4303"/>
              <a:gd name="T13" fmla="*/ 2147483647 h 5583"/>
              <a:gd name="T14" fmla="*/ 2147483647 w 4303"/>
              <a:gd name="T15" fmla="*/ 2147483647 h 5583"/>
              <a:gd name="T16" fmla="*/ 2147483647 w 4303"/>
              <a:gd name="T17" fmla="*/ 2147483647 h 5583"/>
              <a:gd name="T18" fmla="*/ 2147483647 w 4303"/>
              <a:gd name="T19" fmla="*/ 2147483647 h 5583"/>
              <a:gd name="T20" fmla="*/ 2147483647 w 4303"/>
              <a:gd name="T21" fmla="*/ 2147483647 h 5583"/>
              <a:gd name="T22" fmla="*/ 2147483647 w 4303"/>
              <a:gd name="T23" fmla="*/ 2147483647 h 5583"/>
              <a:gd name="T24" fmla="*/ 2147483647 w 4303"/>
              <a:gd name="T25" fmla="*/ 2147483647 h 5583"/>
              <a:gd name="T26" fmla="*/ 2147483647 w 4303"/>
              <a:gd name="T27" fmla="*/ 2147483647 h 5583"/>
              <a:gd name="T28" fmla="*/ 2147483647 w 4303"/>
              <a:gd name="T29" fmla="*/ 2147483647 h 5583"/>
              <a:gd name="T30" fmla="*/ 2147483647 w 4303"/>
              <a:gd name="T31" fmla="*/ 2147483647 h 5583"/>
              <a:gd name="T32" fmla="*/ 2147483647 w 4303"/>
              <a:gd name="T33" fmla="*/ 2147483647 h 5583"/>
              <a:gd name="T34" fmla="*/ 2147483647 w 4303"/>
              <a:gd name="T35" fmla="*/ 2147483647 h 5583"/>
              <a:gd name="T36" fmla="*/ 2147483647 w 4303"/>
              <a:gd name="T37" fmla="*/ 2147483647 h 5583"/>
              <a:gd name="T38" fmla="*/ 2147483647 w 4303"/>
              <a:gd name="T39" fmla="*/ 2147483647 h 5583"/>
              <a:gd name="T40" fmla="*/ 2147483647 w 4303"/>
              <a:gd name="T41" fmla="*/ 2147483647 h 5583"/>
              <a:gd name="T42" fmla="*/ 2147483647 w 4303"/>
              <a:gd name="T43" fmla="*/ 2147483647 h 5583"/>
              <a:gd name="T44" fmla="*/ 2147483647 w 4303"/>
              <a:gd name="T45" fmla="*/ 2147483647 h 5583"/>
              <a:gd name="T46" fmla="*/ 2147483647 w 4303"/>
              <a:gd name="T47" fmla="*/ 2147483647 h 5583"/>
              <a:gd name="T48" fmla="*/ 2147483647 w 4303"/>
              <a:gd name="T49" fmla="*/ 2147483647 h 5583"/>
              <a:gd name="T50" fmla="*/ 2147483647 w 4303"/>
              <a:gd name="T51" fmla="*/ 2147483647 h 5583"/>
              <a:gd name="T52" fmla="*/ 2147483647 w 4303"/>
              <a:gd name="T53" fmla="*/ 2147483647 h 5583"/>
              <a:gd name="T54" fmla="*/ 2147483647 w 4303"/>
              <a:gd name="T55" fmla="*/ 2147483647 h 5583"/>
              <a:gd name="T56" fmla="*/ 2147483647 w 4303"/>
              <a:gd name="T57" fmla="*/ 2147483647 h 5583"/>
              <a:gd name="T58" fmla="*/ 2147483647 w 4303"/>
              <a:gd name="T59" fmla="*/ 2147483647 h 5583"/>
              <a:gd name="T60" fmla="*/ 2147483647 w 4303"/>
              <a:gd name="T61" fmla="*/ 2147483647 h 5583"/>
              <a:gd name="T62" fmla="*/ 2147483647 w 4303"/>
              <a:gd name="T63" fmla="*/ 2147483647 h 5583"/>
              <a:gd name="T64" fmla="*/ 2147483647 w 4303"/>
              <a:gd name="T65" fmla="*/ 2147483647 h 5583"/>
              <a:gd name="T66" fmla="*/ 2147483647 w 4303"/>
              <a:gd name="T67" fmla="*/ 2147483647 h 5583"/>
              <a:gd name="T68" fmla="*/ 2147483647 w 4303"/>
              <a:gd name="T69" fmla="*/ 2147483647 h 5583"/>
              <a:gd name="T70" fmla="*/ 2147483647 w 4303"/>
              <a:gd name="T71" fmla="*/ 2147483647 h 5583"/>
              <a:gd name="T72" fmla="*/ 2147483647 w 4303"/>
              <a:gd name="T73" fmla="*/ 2147483647 h 5583"/>
              <a:gd name="T74" fmla="*/ 2147483647 w 4303"/>
              <a:gd name="T75" fmla="*/ 2147483647 h 5583"/>
              <a:gd name="T76" fmla="*/ 2147483647 w 4303"/>
              <a:gd name="T77" fmla="*/ 2147483647 h 5583"/>
              <a:gd name="T78" fmla="*/ 2147483647 w 4303"/>
              <a:gd name="T79" fmla="*/ 2147483647 h 5583"/>
              <a:gd name="T80" fmla="*/ 2147483647 w 4303"/>
              <a:gd name="T81" fmla="*/ 2147483647 h 5583"/>
              <a:gd name="T82" fmla="*/ 2147483647 w 4303"/>
              <a:gd name="T83" fmla="*/ 2147483647 h 5583"/>
              <a:gd name="T84" fmla="*/ 2147483647 w 4303"/>
              <a:gd name="T85" fmla="*/ 2147483647 h 5583"/>
              <a:gd name="T86" fmla="*/ 2147483647 w 4303"/>
              <a:gd name="T87" fmla="*/ 2147483647 h 5583"/>
              <a:gd name="T88" fmla="*/ 2147483647 w 4303"/>
              <a:gd name="T89" fmla="*/ 2147483647 h 5583"/>
              <a:gd name="T90" fmla="*/ 2147483647 w 4303"/>
              <a:gd name="T91" fmla="*/ 2147483647 h 5583"/>
              <a:gd name="T92" fmla="*/ 2147483647 w 4303"/>
              <a:gd name="T93" fmla="*/ 2147483647 h 5583"/>
              <a:gd name="T94" fmla="*/ 2147483647 w 4303"/>
              <a:gd name="T95" fmla="*/ 2147483647 h 5583"/>
              <a:gd name="T96" fmla="*/ 2147483647 w 4303"/>
              <a:gd name="T97" fmla="*/ 2147483647 h 5583"/>
              <a:gd name="T98" fmla="*/ 2147483647 w 4303"/>
              <a:gd name="T99" fmla="*/ 2147483647 h 5583"/>
              <a:gd name="T100" fmla="*/ 2147483647 w 4303"/>
              <a:gd name="T101" fmla="*/ 2147483647 h 55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03"/>
              <a:gd name="T154" fmla="*/ 0 h 5583"/>
              <a:gd name="T155" fmla="*/ 4303 w 4303"/>
              <a:gd name="T156" fmla="*/ 5583 h 558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03" h="5583">
                <a:moveTo>
                  <a:pt x="4301" y="14"/>
                </a:moveTo>
                <a:lnTo>
                  <a:pt x="4232" y="102"/>
                </a:lnTo>
                <a:cubicBezTo>
                  <a:pt x="4230" y="106"/>
                  <a:pt x="4225" y="106"/>
                  <a:pt x="4221" y="104"/>
                </a:cubicBezTo>
                <a:cubicBezTo>
                  <a:pt x="4218" y="101"/>
                  <a:pt x="4217" y="96"/>
                  <a:pt x="4220" y="92"/>
                </a:cubicBezTo>
                <a:lnTo>
                  <a:pt x="4288" y="4"/>
                </a:lnTo>
                <a:cubicBezTo>
                  <a:pt x="4291" y="0"/>
                  <a:pt x="4296" y="0"/>
                  <a:pt x="4299" y="2"/>
                </a:cubicBezTo>
                <a:cubicBezTo>
                  <a:pt x="4303" y="5"/>
                  <a:pt x="4303" y="10"/>
                  <a:pt x="4301" y="14"/>
                </a:cubicBezTo>
                <a:close/>
                <a:moveTo>
                  <a:pt x="4184" y="166"/>
                </a:moveTo>
                <a:lnTo>
                  <a:pt x="4115" y="254"/>
                </a:lnTo>
                <a:cubicBezTo>
                  <a:pt x="4112" y="258"/>
                  <a:pt x="4107" y="259"/>
                  <a:pt x="4104" y="256"/>
                </a:cubicBezTo>
                <a:cubicBezTo>
                  <a:pt x="4100" y="253"/>
                  <a:pt x="4100" y="248"/>
                  <a:pt x="4102" y="245"/>
                </a:cubicBezTo>
                <a:lnTo>
                  <a:pt x="4171" y="156"/>
                </a:lnTo>
                <a:cubicBezTo>
                  <a:pt x="4174" y="152"/>
                  <a:pt x="4179" y="152"/>
                  <a:pt x="4182" y="154"/>
                </a:cubicBezTo>
                <a:cubicBezTo>
                  <a:pt x="4186" y="157"/>
                  <a:pt x="4186" y="162"/>
                  <a:pt x="4184" y="166"/>
                </a:cubicBezTo>
                <a:close/>
                <a:moveTo>
                  <a:pt x="4066" y="318"/>
                </a:moveTo>
                <a:lnTo>
                  <a:pt x="3998" y="406"/>
                </a:lnTo>
                <a:cubicBezTo>
                  <a:pt x="3995" y="410"/>
                  <a:pt x="3990" y="411"/>
                  <a:pt x="3987" y="408"/>
                </a:cubicBezTo>
                <a:cubicBezTo>
                  <a:pt x="3983" y="405"/>
                  <a:pt x="3983" y="400"/>
                  <a:pt x="3985" y="397"/>
                </a:cubicBezTo>
                <a:lnTo>
                  <a:pt x="4054" y="308"/>
                </a:lnTo>
                <a:cubicBezTo>
                  <a:pt x="4056" y="304"/>
                  <a:pt x="4061" y="304"/>
                  <a:pt x="4065" y="307"/>
                </a:cubicBezTo>
                <a:cubicBezTo>
                  <a:pt x="4068" y="309"/>
                  <a:pt x="4069" y="314"/>
                  <a:pt x="4066" y="318"/>
                </a:cubicBezTo>
                <a:close/>
                <a:moveTo>
                  <a:pt x="3949" y="470"/>
                </a:moveTo>
                <a:lnTo>
                  <a:pt x="3881" y="559"/>
                </a:lnTo>
                <a:cubicBezTo>
                  <a:pt x="3878" y="562"/>
                  <a:pt x="3873" y="563"/>
                  <a:pt x="3870" y="560"/>
                </a:cubicBezTo>
                <a:cubicBezTo>
                  <a:pt x="3866" y="557"/>
                  <a:pt x="3865" y="552"/>
                  <a:pt x="3868" y="549"/>
                </a:cubicBezTo>
                <a:lnTo>
                  <a:pt x="3937" y="460"/>
                </a:lnTo>
                <a:cubicBezTo>
                  <a:pt x="3939" y="457"/>
                  <a:pt x="3944" y="456"/>
                  <a:pt x="3948" y="459"/>
                </a:cubicBezTo>
                <a:cubicBezTo>
                  <a:pt x="3951" y="461"/>
                  <a:pt x="3952" y="466"/>
                  <a:pt x="3949" y="470"/>
                </a:cubicBezTo>
                <a:close/>
                <a:moveTo>
                  <a:pt x="3832" y="622"/>
                </a:moveTo>
                <a:lnTo>
                  <a:pt x="3764" y="711"/>
                </a:lnTo>
                <a:cubicBezTo>
                  <a:pt x="3761" y="714"/>
                  <a:pt x="3756" y="715"/>
                  <a:pt x="3753" y="712"/>
                </a:cubicBezTo>
                <a:cubicBezTo>
                  <a:pt x="3749" y="709"/>
                  <a:pt x="3748" y="704"/>
                  <a:pt x="3751" y="701"/>
                </a:cubicBezTo>
                <a:lnTo>
                  <a:pt x="3819" y="612"/>
                </a:lnTo>
                <a:cubicBezTo>
                  <a:pt x="3822" y="609"/>
                  <a:pt x="3827" y="608"/>
                  <a:pt x="3831" y="611"/>
                </a:cubicBezTo>
                <a:cubicBezTo>
                  <a:pt x="3834" y="613"/>
                  <a:pt x="3835" y="618"/>
                  <a:pt x="3832" y="622"/>
                </a:cubicBezTo>
                <a:close/>
                <a:moveTo>
                  <a:pt x="3715" y="774"/>
                </a:moveTo>
                <a:lnTo>
                  <a:pt x="3647" y="863"/>
                </a:lnTo>
                <a:cubicBezTo>
                  <a:pt x="3644" y="866"/>
                  <a:pt x="3639" y="867"/>
                  <a:pt x="3635" y="864"/>
                </a:cubicBezTo>
                <a:cubicBezTo>
                  <a:pt x="3632" y="862"/>
                  <a:pt x="3631" y="857"/>
                  <a:pt x="3634" y="853"/>
                </a:cubicBezTo>
                <a:lnTo>
                  <a:pt x="3702" y="764"/>
                </a:lnTo>
                <a:cubicBezTo>
                  <a:pt x="3705" y="761"/>
                  <a:pt x="3710" y="760"/>
                  <a:pt x="3713" y="763"/>
                </a:cubicBezTo>
                <a:cubicBezTo>
                  <a:pt x="3717" y="766"/>
                  <a:pt x="3718" y="771"/>
                  <a:pt x="3715" y="774"/>
                </a:cubicBezTo>
                <a:close/>
                <a:moveTo>
                  <a:pt x="3598" y="926"/>
                </a:moveTo>
                <a:lnTo>
                  <a:pt x="3529" y="1015"/>
                </a:lnTo>
                <a:cubicBezTo>
                  <a:pt x="3527" y="1018"/>
                  <a:pt x="3522" y="1019"/>
                  <a:pt x="3518" y="1016"/>
                </a:cubicBezTo>
                <a:cubicBezTo>
                  <a:pt x="3515" y="1014"/>
                  <a:pt x="3514" y="1009"/>
                  <a:pt x="3517" y="1005"/>
                </a:cubicBezTo>
                <a:lnTo>
                  <a:pt x="3585" y="916"/>
                </a:lnTo>
                <a:cubicBezTo>
                  <a:pt x="3588" y="913"/>
                  <a:pt x="3593" y="912"/>
                  <a:pt x="3596" y="915"/>
                </a:cubicBezTo>
                <a:cubicBezTo>
                  <a:pt x="3600" y="918"/>
                  <a:pt x="3600" y="923"/>
                  <a:pt x="3598" y="926"/>
                </a:cubicBezTo>
                <a:close/>
                <a:moveTo>
                  <a:pt x="3481" y="1078"/>
                </a:moveTo>
                <a:lnTo>
                  <a:pt x="3412" y="1167"/>
                </a:lnTo>
                <a:cubicBezTo>
                  <a:pt x="3410" y="1171"/>
                  <a:pt x="3405" y="1171"/>
                  <a:pt x="3401" y="1169"/>
                </a:cubicBezTo>
                <a:cubicBezTo>
                  <a:pt x="3398" y="1166"/>
                  <a:pt x="3397" y="1161"/>
                  <a:pt x="3400" y="1157"/>
                </a:cubicBezTo>
                <a:lnTo>
                  <a:pt x="3468" y="1069"/>
                </a:lnTo>
                <a:cubicBezTo>
                  <a:pt x="3471" y="1065"/>
                  <a:pt x="3476" y="1064"/>
                  <a:pt x="3479" y="1067"/>
                </a:cubicBezTo>
                <a:cubicBezTo>
                  <a:pt x="3483" y="1070"/>
                  <a:pt x="3483" y="1075"/>
                  <a:pt x="3481" y="1078"/>
                </a:cubicBezTo>
                <a:close/>
                <a:moveTo>
                  <a:pt x="3363" y="1230"/>
                </a:moveTo>
                <a:lnTo>
                  <a:pt x="3295" y="1319"/>
                </a:lnTo>
                <a:cubicBezTo>
                  <a:pt x="3292" y="1323"/>
                  <a:pt x="3287" y="1323"/>
                  <a:pt x="3284" y="1321"/>
                </a:cubicBezTo>
                <a:cubicBezTo>
                  <a:pt x="3280" y="1318"/>
                  <a:pt x="3280" y="1313"/>
                  <a:pt x="3282" y="1309"/>
                </a:cubicBezTo>
                <a:lnTo>
                  <a:pt x="3351" y="1221"/>
                </a:lnTo>
                <a:cubicBezTo>
                  <a:pt x="3353" y="1217"/>
                  <a:pt x="3359" y="1217"/>
                  <a:pt x="3362" y="1219"/>
                </a:cubicBezTo>
                <a:cubicBezTo>
                  <a:pt x="3366" y="1222"/>
                  <a:pt x="3366" y="1227"/>
                  <a:pt x="3363" y="1230"/>
                </a:cubicBezTo>
                <a:close/>
                <a:moveTo>
                  <a:pt x="3246" y="1383"/>
                </a:moveTo>
                <a:lnTo>
                  <a:pt x="3178" y="1471"/>
                </a:lnTo>
                <a:cubicBezTo>
                  <a:pt x="3175" y="1475"/>
                  <a:pt x="3170" y="1475"/>
                  <a:pt x="3167" y="1473"/>
                </a:cubicBezTo>
                <a:cubicBezTo>
                  <a:pt x="3163" y="1470"/>
                  <a:pt x="3163" y="1465"/>
                  <a:pt x="3165" y="1462"/>
                </a:cubicBezTo>
                <a:lnTo>
                  <a:pt x="3234" y="1373"/>
                </a:lnTo>
                <a:cubicBezTo>
                  <a:pt x="3236" y="1369"/>
                  <a:pt x="3241" y="1369"/>
                  <a:pt x="3245" y="1371"/>
                </a:cubicBezTo>
                <a:cubicBezTo>
                  <a:pt x="3248" y="1374"/>
                  <a:pt x="3249" y="1379"/>
                  <a:pt x="3246" y="1383"/>
                </a:cubicBezTo>
                <a:close/>
                <a:moveTo>
                  <a:pt x="3129" y="1535"/>
                </a:moveTo>
                <a:lnTo>
                  <a:pt x="3061" y="1623"/>
                </a:lnTo>
                <a:cubicBezTo>
                  <a:pt x="3058" y="1627"/>
                  <a:pt x="3053" y="1628"/>
                  <a:pt x="3050" y="1625"/>
                </a:cubicBezTo>
                <a:cubicBezTo>
                  <a:pt x="3046" y="1622"/>
                  <a:pt x="3045" y="1617"/>
                  <a:pt x="3048" y="1614"/>
                </a:cubicBezTo>
                <a:lnTo>
                  <a:pt x="3116" y="1525"/>
                </a:lnTo>
                <a:cubicBezTo>
                  <a:pt x="3119" y="1521"/>
                  <a:pt x="3124" y="1521"/>
                  <a:pt x="3128" y="1523"/>
                </a:cubicBezTo>
                <a:cubicBezTo>
                  <a:pt x="3131" y="1526"/>
                  <a:pt x="3132" y="1531"/>
                  <a:pt x="3129" y="1535"/>
                </a:cubicBezTo>
                <a:close/>
                <a:moveTo>
                  <a:pt x="3012" y="1687"/>
                </a:moveTo>
                <a:lnTo>
                  <a:pt x="2944" y="1776"/>
                </a:lnTo>
                <a:cubicBezTo>
                  <a:pt x="2941" y="1779"/>
                  <a:pt x="2936" y="1780"/>
                  <a:pt x="2932" y="1777"/>
                </a:cubicBezTo>
                <a:cubicBezTo>
                  <a:pt x="2929" y="1774"/>
                  <a:pt x="2928" y="1769"/>
                  <a:pt x="2931" y="1766"/>
                </a:cubicBezTo>
                <a:lnTo>
                  <a:pt x="2999" y="1677"/>
                </a:lnTo>
                <a:cubicBezTo>
                  <a:pt x="3002" y="1674"/>
                  <a:pt x="3007" y="1673"/>
                  <a:pt x="3011" y="1676"/>
                </a:cubicBezTo>
                <a:cubicBezTo>
                  <a:pt x="3014" y="1678"/>
                  <a:pt x="3015" y="1683"/>
                  <a:pt x="3012" y="1687"/>
                </a:cubicBezTo>
                <a:close/>
                <a:moveTo>
                  <a:pt x="2895" y="1839"/>
                </a:moveTo>
                <a:lnTo>
                  <a:pt x="2827" y="1928"/>
                </a:lnTo>
                <a:cubicBezTo>
                  <a:pt x="2824" y="1931"/>
                  <a:pt x="2819" y="1932"/>
                  <a:pt x="2815" y="1929"/>
                </a:cubicBezTo>
                <a:cubicBezTo>
                  <a:pt x="2812" y="1926"/>
                  <a:pt x="2811" y="1921"/>
                  <a:pt x="2814" y="1918"/>
                </a:cubicBezTo>
                <a:lnTo>
                  <a:pt x="2882" y="1829"/>
                </a:lnTo>
                <a:cubicBezTo>
                  <a:pt x="2885" y="1826"/>
                  <a:pt x="2890" y="1825"/>
                  <a:pt x="2893" y="1828"/>
                </a:cubicBezTo>
                <a:cubicBezTo>
                  <a:pt x="2897" y="1830"/>
                  <a:pt x="2898" y="1835"/>
                  <a:pt x="2895" y="1839"/>
                </a:cubicBezTo>
                <a:close/>
                <a:moveTo>
                  <a:pt x="2778" y="1991"/>
                </a:moveTo>
                <a:lnTo>
                  <a:pt x="2709" y="2080"/>
                </a:lnTo>
                <a:cubicBezTo>
                  <a:pt x="2707" y="2083"/>
                  <a:pt x="2702" y="2084"/>
                  <a:pt x="2698" y="2081"/>
                </a:cubicBezTo>
                <a:cubicBezTo>
                  <a:pt x="2695" y="2079"/>
                  <a:pt x="2694" y="2074"/>
                  <a:pt x="2697" y="2070"/>
                </a:cubicBezTo>
                <a:lnTo>
                  <a:pt x="2765" y="1981"/>
                </a:lnTo>
                <a:cubicBezTo>
                  <a:pt x="2768" y="1978"/>
                  <a:pt x="2773" y="1977"/>
                  <a:pt x="2776" y="1980"/>
                </a:cubicBezTo>
                <a:cubicBezTo>
                  <a:pt x="2780" y="1983"/>
                  <a:pt x="2780" y="1988"/>
                  <a:pt x="2778" y="1991"/>
                </a:cubicBezTo>
                <a:close/>
                <a:moveTo>
                  <a:pt x="2661" y="2143"/>
                </a:moveTo>
                <a:lnTo>
                  <a:pt x="2592" y="2232"/>
                </a:lnTo>
                <a:cubicBezTo>
                  <a:pt x="2590" y="2235"/>
                  <a:pt x="2585" y="2236"/>
                  <a:pt x="2581" y="2233"/>
                </a:cubicBezTo>
                <a:cubicBezTo>
                  <a:pt x="2578" y="2231"/>
                  <a:pt x="2577" y="2226"/>
                  <a:pt x="2580" y="2222"/>
                </a:cubicBezTo>
                <a:lnTo>
                  <a:pt x="2648" y="2133"/>
                </a:lnTo>
                <a:cubicBezTo>
                  <a:pt x="2651" y="2130"/>
                  <a:pt x="2656" y="2129"/>
                  <a:pt x="2659" y="2132"/>
                </a:cubicBezTo>
                <a:cubicBezTo>
                  <a:pt x="2663" y="2135"/>
                  <a:pt x="2663" y="2140"/>
                  <a:pt x="2661" y="2143"/>
                </a:cubicBezTo>
                <a:close/>
                <a:moveTo>
                  <a:pt x="2543" y="2295"/>
                </a:moveTo>
                <a:lnTo>
                  <a:pt x="2475" y="2384"/>
                </a:lnTo>
                <a:cubicBezTo>
                  <a:pt x="2472" y="2388"/>
                  <a:pt x="2467" y="2388"/>
                  <a:pt x="2464" y="2385"/>
                </a:cubicBezTo>
                <a:cubicBezTo>
                  <a:pt x="2460" y="2383"/>
                  <a:pt x="2460" y="2378"/>
                  <a:pt x="2462" y="2374"/>
                </a:cubicBezTo>
                <a:lnTo>
                  <a:pt x="2531" y="2286"/>
                </a:lnTo>
                <a:cubicBezTo>
                  <a:pt x="2533" y="2282"/>
                  <a:pt x="2538" y="2281"/>
                  <a:pt x="2542" y="2284"/>
                </a:cubicBezTo>
                <a:cubicBezTo>
                  <a:pt x="2545" y="2287"/>
                  <a:pt x="2546" y="2292"/>
                  <a:pt x="2543" y="2295"/>
                </a:cubicBezTo>
                <a:close/>
                <a:moveTo>
                  <a:pt x="2426" y="2447"/>
                </a:moveTo>
                <a:lnTo>
                  <a:pt x="2358" y="2536"/>
                </a:lnTo>
                <a:cubicBezTo>
                  <a:pt x="2355" y="2540"/>
                  <a:pt x="2350" y="2540"/>
                  <a:pt x="2347" y="2538"/>
                </a:cubicBezTo>
                <a:cubicBezTo>
                  <a:pt x="2343" y="2535"/>
                  <a:pt x="2343" y="2530"/>
                  <a:pt x="2345" y="2526"/>
                </a:cubicBezTo>
                <a:lnTo>
                  <a:pt x="2414" y="2438"/>
                </a:lnTo>
                <a:cubicBezTo>
                  <a:pt x="2416" y="2434"/>
                  <a:pt x="2421" y="2434"/>
                  <a:pt x="2425" y="2436"/>
                </a:cubicBezTo>
                <a:cubicBezTo>
                  <a:pt x="2428" y="2439"/>
                  <a:pt x="2429" y="2444"/>
                  <a:pt x="2426" y="2447"/>
                </a:cubicBezTo>
                <a:close/>
                <a:moveTo>
                  <a:pt x="2309" y="2600"/>
                </a:moveTo>
                <a:lnTo>
                  <a:pt x="2241" y="2688"/>
                </a:lnTo>
                <a:cubicBezTo>
                  <a:pt x="2238" y="2692"/>
                  <a:pt x="2233" y="2692"/>
                  <a:pt x="2230" y="2690"/>
                </a:cubicBezTo>
                <a:cubicBezTo>
                  <a:pt x="2226" y="2687"/>
                  <a:pt x="2225" y="2682"/>
                  <a:pt x="2228" y="2679"/>
                </a:cubicBezTo>
                <a:lnTo>
                  <a:pt x="2296" y="2590"/>
                </a:lnTo>
                <a:cubicBezTo>
                  <a:pt x="2299" y="2586"/>
                  <a:pt x="2304" y="2586"/>
                  <a:pt x="2308" y="2588"/>
                </a:cubicBezTo>
                <a:cubicBezTo>
                  <a:pt x="2311" y="2591"/>
                  <a:pt x="2312" y="2596"/>
                  <a:pt x="2309" y="2600"/>
                </a:cubicBezTo>
                <a:close/>
                <a:moveTo>
                  <a:pt x="2192" y="2752"/>
                </a:moveTo>
                <a:lnTo>
                  <a:pt x="2124" y="2840"/>
                </a:lnTo>
                <a:cubicBezTo>
                  <a:pt x="2121" y="2844"/>
                  <a:pt x="2116" y="2845"/>
                  <a:pt x="2112" y="2842"/>
                </a:cubicBezTo>
                <a:cubicBezTo>
                  <a:pt x="2109" y="2839"/>
                  <a:pt x="2108" y="2834"/>
                  <a:pt x="2111" y="2831"/>
                </a:cubicBezTo>
                <a:lnTo>
                  <a:pt x="2179" y="2742"/>
                </a:lnTo>
                <a:cubicBezTo>
                  <a:pt x="2182" y="2738"/>
                  <a:pt x="2187" y="2738"/>
                  <a:pt x="2191" y="2740"/>
                </a:cubicBezTo>
                <a:cubicBezTo>
                  <a:pt x="2194" y="2743"/>
                  <a:pt x="2195" y="2748"/>
                  <a:pt x="2192" y="2752"/>
                </a:cubicBezTo>
                <a:close/>
                <a:moveTo>
                  <a:pt x="2075" y="2904"/>
                </a:moveTo>
                <a:lnTo>
                  <a:pt x="2006" y="2993"/>
                </a:lnTo>
                <a:cubicBezTo>
                  <a:pt x="2004" y="2996"/>
                  <a:pt x="1999" y="2997"/>
                  <a:pt x="1995" y="2994"/>
                </a:cubicBezTo>
                <a:cubicBezTo>
                  <a:pt x="1992" y="2991"/>
                  <a:pt x="1991" y="2986"/>
                  <a:pt x="1994" y="2983"/>
                </a:cubicBezTo>
                <a:lnTo>
                  <a:pt x="2062" y="2894"/>
                </a:lnTo>
                <a:cubicBezTo>
                  <a:pt x="2065" y="2891"/>
                  <a:pt x="2070" y="2890"/>
                  <a:pt x="2073" y="2893"/>
                </a:cubicBezTo>
                <a:cubicBezTo>
                  <a:pt x="2077" y="2895"/>
                  <a:pt x="2078" y="2900"/>
                  <a:pt x="2075" y="2904"/>
                </a:cubicBezTo>
                <a:close/>
                <a:moveTo>
                  <a:pt x="1958" y="3056"/>
                </a:moveTo>
                <a:lnTo>
                  <a:pt x="1889" y="3145"/>
                </a:lnTo>
                <a:cubicBezTo>
                  <a:pt x="1887" y="3148"/>
                  <a:pt x="1882" y="3149"/>
                  <a:pt x="1878" y="3146"/>
                </a:cubicBezTo>
                <a:cubicBezTo>
                  <a:pt x="1875" y="3143"/>
                  <a:pt x="1874" y="3138"/>
                  <a:pt x="1877" y="3135"/>
                </a:cubicBezTo>
                <a:lnTo>
                  <a:pt x="1945" y="3046"/>
                </a:lnTo>
                <a:cubicBezTo>
                  <a:pt x="1948" y="3043"/>
                  <a:pt x="1953" y="3042"/>
                  <a:pt x="1956" y="3045"/>
                </a:cubicBezTo>
                <a:cubicBezTo>
                  <a:pt x="1960" y="3047"/>
                  <a:pt x="1960" y="3052"/>
                  <a:pt x="1958" y="3056"/>
                </a:cubicBezTo>
                <a:close/>
                <a:moveTo>
                  <a:pt x="1841" y="3208"/>
                </a:moveTo>
                <a:lnTo>
                  <a:pt x="1772" y="3297"/>
                </a:lnTo>
                <a:cubicBezTo>
                  <a:pt x="1769" y="3300"/>
                  <a:pt x="1764" y="3301"/>
                  <a:pt x="1761" y="3298"/>
                </a:cubicBezTo>
                <a:cubicBezTo>
                  <a:pt x="1757" y="3296"/>
                  <a:pt x="1757" y="3290"/>
                  <a:pt x="1760" y="3287"/>
                </a:cubicBezTo>
                <a:lnTo>
                  <a:pt x="1828" y="3198"/>
                </a:lnTo>
                <a:cubicBezTo>
                  <a:pt x="1831" y="3195"/>
                  <a:pt x="1836" y="3194"/>
                  <a:pt x="1839" y="3197"/>
                </a:cubicBezTo>
                <a:cubicBezTo>
                  <a:pt x="1843" y="3199"/>
                  <a:pt x="1843" y="3205"/>
                  <a:pt x="1841" y="3208"/>
                </a:cubicBezTo>
                <a:close/>
                <a:moveTo>
                  <a:pt x="1723" y="3360"/>
                </a:moveTo>
                <a:lnTo>
                  <a:pt x="1655" y="3449"/>
                </a:lnTo>
                <a:cubicBezTo>
                  <a:pt x="1652" y="3452"/>
                  <a:pt x="1647" y="3453"/>
                  <a:pt x="1644" y="3450"/>
                </a:cubicBezTo>
                <a:cubicBezTo>
                  <a:pt x="1640" y="3448"/>
                  <a:pt x="1640" y="3443"/>
                  <a:pt x="1642" y="3439"/>
                </a:cubicBezTo>
                <a:lnTo>
                  <a:pt x="1711" y="3350"/>
                </a:lnTo>
                <a:cubicBezTo>
                  <a:pt x="1713" y="3347"/>
                  <a:pt x="1718" y="3346"/>
                  <a:pt x="1722" y="3349"/>
                </a:cubicBezTo>
                <a:cubicBezTo>
                  <a:pt x="1725" y="3352"/>
                  <a:pt x="1726" y="3357"/>
                  <a:pt x="1723" y="3360"/>
                </a:cubicBezTo>
                <a:close/>
                <a:moveTo>
                  <a:pt x="1606" y="3512"/>
                </a:moveTo>
                <a:lnTo>
                  <a:pt x="1538" y="3601"/>
                </a:lnTo>
                <a:cubicBezTo>
                  <a:pt x="1535" y="3604"/>
                  <a:pt x="1530" y="3605"/>
                  <a:pt x="1527" y="3602"/>
                </a:cubicBezTo>
                <a:cubicBezTo>
                  <a:pt x="1523" y="3600"/>
                  <a:pt x="1523" y="3595"/>
                  <a:pt x="1525" y="3591"/>
                </a:cubicBezTo>
                <a:lnTo>
                  <a:pt x="1594" y="3502"/>
                </a:lnTo>
                <a:cubicBezTo>
                  <a:pt x="1596" y="3499"/>
                  <a:pt x="1601" y="3498"/>
                  <a:pt x="1605" y="3501"/>
                </a:cubicBezTo>
                <a:cubicBezTo>
                  <a:pt x="1608" y="3504"/>
                  <a:pt x="1609" y="3509"/>
                  <a:pt x="1606" y="3512"/>
                </a:cubicBezTo>
                <a:close/>
                <a:moveTo>
                  <a:pt x="1489" y="3664"/>
                </a:moveTo>
                <a:lnTo>
                  <a:pt x="1421" y="3753"/>
                </a:lnTo>
                <a:cubicBezTo>
                  <a:pt x="1418" y="3757"/>
                  <a:pt x="1413" y="3757"/>
                  <a:pt x="1410" y="3755"/>
                </a:cubicBezTo>
                <a:cubicBezTo>
                  <a:pt x="1406" y="3752"/>
                  <a:pt x="1405" y="3747"/>
                  <a:pt x="1408" y="3743"/>
                </a:cubicBezTo>
                <a:lnTo>
                  <a:pt x="1476" y="3655"/>
                </a:lnTo>
                <a:cubicBezTo>
                  <a:pt x="1479" y="3651"/>
                  <a:pt x="1484" y="3650"/>
                  <a:pt x="1488" y="3653"/>
                </a:cubicBezTo>
                <a:cubicBezTo>
                  <a:pt x="1491" y="3656"/>
                  <a:pt x="1492" y="3661"/>
                  <a:pt x="1489" y="3664"/>
                </a:cubicBezTo>
                <a:close/>
                <a:moveTo>
                  <a:pt x="1372" y="3816"/>
                </a:moveTo>
                <a:lnTo>
                  <a:pt x="1304" y="3905"/>
                </a:lnTo>
                <a:cubicBezTo>
                  <a:pt x="1301" y="3909"/>
                  <a:pt x="1296" y="3909"/>
                  <a:pt x="1292" y="3907"/>
                </a:cubicBezTo>
                <a:cubicBezTo>
                  <a:pt x="1289" y="3904"/>
                  <a:pt x="1288" y="3899"/>
                  <a:pt x="1291" y="3895"/>
                </a:cubicBezTo>
                <a:lnTo>
                  <a:pt x="1359" y="3807"/>
                </a:lnTo>
                <a:cubicBezTo>
                  <a:pt x="1362" y="3803"/>
                  <a:pt x="1367" y="3803"/>
                  <a:pt x="1370" y="3805"/>
                </a:cubicBezTo>
                <a:cubicBezTo>
                  <a:pt x="1374" y="3808"/>
                  <a:pt x="1375" y="3813"/>
                  <a:pt x="1372" y="3816"/>
                </a:cubicBezTo>
                <a:close/>
                <a:moveTo>
                  <a:pt x="1255" y="3969"/>
                </a:moveTo>
                <a:lnTo>
                  <a:pt x="1186" y="4057"/>
                </a:lnTo>
                <a:cubicBezTo>
                  <a:pt x="1184" y="4061"/>
                  <a:pt x="1179" y="4062"/>
                  <a:pt x="1175" y="4059"/>
                </a:cubicBezTo>
                <a:cubicBezTo>
                  <a:pt x="1172" y="4056"/>
                  <a:pt x="1171" y="4051"/>
                  <a:pt x="1174" y="4048"/>
                </a:cubicBezTo>
                <a:lnTo>
                  <a:pt x="1242" y="3959"/>
                </a:lnTo>
                <a:cubicBezTo>
                  <a:pt x="1245" y="3955"/>
                  <a:pt x="1250" y="3955"/>
                  <a:pt x="1253" y="3957"/>
                </a:cubicBezTo>
                <a:cubicBezTo>
                  <a:pt x="1257" y="3960"/>
                  <a:pt x="1257" y="3965"/>
                  <a:pt x="1255" y="3969"/>
                </a:cubicBezTo>
                <a:close/>
                <a:moveTo>
                  <a:pt x="1138" y="4121"/>
                </a:moveTo>
                <a:lnTo>
                  <a:pt x="1069" y="4209"/>
                </a:lnTo>
                <a:cubicBezTo>
                  <a:pt x="1067" y="4213"/>
                  <a:pt x="1062" y="4214"/>
                  <a:pt x="1058" y="4211"/>
                </a:cubicBezTo>
                <a:cubicBezTo>
                  <a:pt x="1055" y="4208"/>
                  <a:pt x="1054" y="4203"/>
                  <a:pt x="1057" y="4200"/>
                </a:cubicBezTo>
                <a:lnTo>
                  <a:pt x="1125" y="4111"/>
                </a:lnTo>
                <a:cubicBezTo>
                  <a:pt x="1128" y="4107"/>
                  <a:pt x="1133" y="4107"/>
                  <a:pt x="1136" y="4110"/>
                </a:cubicBezTo>
                <a:cubicBezTo>
                  <a:pt x="1140" y="4112"/>
                  <a:pt x="1140" y="4117"/>
                  <a:pt x="1138" y="4121"/>
                </a:cubicBezTo>
                <a:close/>
                <a:moveTo>
                  <a:pt x="1020" y="4273"/>
                </a:moveTo>
                <a:lnTo>
                  <a:pt x="952" y="4362"/>
                </a:lnTo>
                <a:cubicBezTo>
                  <a:pt x="949" y="4365"/>
                  <a:pt x="944" y="4366"/>
                  <a:pt x="941" y="4363"/>
                </a:cubicBezTo>
                <a:cubicBezTo>
                  <a:pt x="937" y="4360"/>
                  <a:pt x="937" y="4355"/>
                  <a:pt x="939" y="4352"/>
                </a:cubicBezTo>
                <a:lnTo>
                  <a:pt x="1008" y="4263"/>
                </a:lnTo>
                <a:cubicBezTo>
                  <a:pt x="1011" y="4260"/>
                  <a:pt x="1016" y="4259"/>
                  <a:pt x="1019" y="4262"/>
                </a:cubicBezTo>
                <a:cubicBezTo>
                  <a:pt x="1023" y="4264"/>
                  <a:pt x="1023" y="4269"/>
                  <a:pt x="1020" y="4273"/>
                </a:cubicBezTo>
                <a:close/>
                <a:moveTo>
                  <a:pt x="903" y="4425"/>
                </a:moveTo>
                <a:lnTo>
                  <a:pt x="835" y="4514"/>
                </a:lnTo>
                <a:cubicBezTo>
                  <a:pt x="832" y="4517"/>
                  <a:pt x="827" y="4518"/>
                  <a:pt x="824" y="4515"/>
                </a:cubicBezTo>
                <a:cubicBezTo>
                  <a:pt x="820" y="4512"/>
                  <a:pt x="820" y="4507"/>
                  <a:pt x="822" y="4504"/>
                </a:cubicBezTo>
                <a:lnTo>
                  <a:pt x="891" y="4415"/>
                </a:lnTo>
                <a:cubicBezTo>
                  <a:pt x="893" y="4412"/>
                  <a:pt x="898" y="4411"/>
                  <a:pt x="902" y="4414"/>
                </a:cubicBezTo>
                <a:cubicBezTo>
                  <a:pt x="905" y="4416"/>
                  <a:pt x="906" y="4421"/>
                  <a:pt x="903" y="4425"/>
                </a:cubicBezTo>
                <a:close/>
                <a:moveTo>
                  <a:pt x="786" y="4577"/>
                </a:moveTo>
                <a:lnTo>
                  <a:pt x="718" y="4666"/>
                </a:lnTo>
                <a:cubicBezTo>
                  <a:pt x="715" y="4669"/>
                  <a:pt x="710" y="4670"/>
                  <a:pt x="707" y="4667"/>
                </a:cubicBezTo>
                <a:cubicBezTo>
                  <a:pt x="703" y="4665"/>
                  <a:pt x="702" y="4660"/>
                  <a:pt x="705" y="4656"/>
                </a:cubicBezTo>
                <a:lnTo>
                  <a:pt x="774" y="4567"/>
                </a:lnTo>
                <a:cubicBezTo>
                  <a:pt x="776" y="4564"/>
                  <a:pt x="781" y="4563"/>
                  <a:pt x="785" y="4566"/>
                </a:cubicBezTo>
                <a:cubicBezTo>
                  <a:pt x="788" y="4569"/>
                  <a:pt x="789" y="4574"/>
                  <a:pt x="786" y="4577"/>
                </a:cubicBezTo>
                <a:close/>
                <a:moveTo>
                  <a:pt x="669" y="4729"/>
                </a:moveTo>
                <a:lnTo>
                  <a:pt x="601" y="4818"/>
                </a:lnTo>
                <a:cubicBezTo>
                  <a:pt x="598" y="4821"/>
                  <a:pt x="593" y="4822"/>
                  <a:pt x="589" y="4819"/>
                </a:cubicBezTo>
                <a:cubicBezTo>
                  <a:pt x="586" y="4817"/>
                  <a:pt x="585" y="4812"/>
                  <a:pt x="588" y="4808"/>
                </a:cubicBezTo>
                <a:lnTo>
                  <a:pt x="656" y="4719"/>
                </a:lnTo>
                <a:cubicBezTo>
                  <a:pt x="659" y="4716"/>
                  <a:pt x="664" y="4715"/>
                  <a:pt x="668" y="4718"/>
                </a:cubicBezTo>
                <a:cubicBezTo>
                  <a:pt x="671" y="4721"/>
                  <a:pt x="672" y="4726"/>
                  <a:pt x="669" y="4729"/>
                </a:cubicBezTo>
                <a:close/>
                <a:moveTo>
                  <a:pt x="552" y="4881"/>
                </a:moveTo>
                <a:lnTo>
                  <a:pt x="484" y="4970"/>
                </a:lnTo>
                <a:cubicBezTo>
                  <a:pt x="481" y="4974"/>
                  <a:pt x="476" y="4974"/>
                  <a:pt x="472" y="4972"/>
                </a:cubicBezTo>
                <a:cubicBezTo>
                  <a:pt x="469" y="4969"/>
                  <a:pt x="468" y="4964"/>
                  <a:pt x="471" y="4960"/>
                </a:cubicBezTo>
                <a:lnTo>
                  <a:pt x="539" y="4872"/>
                </a:lnTo>
                <a:cubicBezTo>
                  <a:pt x="542" y="4868"/>
                  <a:pt x="547" y="4867"/>
                  <a:pt x="550" y="4870"/>
                </a:cubicBezTo>
                <a:cubicBezTo>
                  <a:pt x="554" y="4873"/>
                  <a:pt x="555" y="4878"/>
                  <a:pt x="552" y="4881"/>
                </a:cubicBezTo>
                <a:close/>
                <a:moveTo>
                  <a:pt x="435" y="5033"/>
                </a:moveTo>
                <a:lnTo>
                  <a:pt x="366" y="5122"/>
                </a:lnTo>
                <a:cubicBezTo>
                  <a:pt x="364" y="5126"/>
                  <a:pt x="359" y="5126"/>
                  <a:pt x="355" y="5124"/>
                </a:cubicBezTo>
                <a:cubicBezTo>
                  <a:pt x="352" y="5121"/>
                  <a:pt x="351" y="5116"/>
                  <a:pt x="354" y="5112"/>
                </a:cubicBezTo>
                <a:lnTo>
                  <a:pt x="422" y="5024"/>
                </a:lnTo>
                <a:cubicBezTo>
                  <a:pt x="425" y="5020"/>
                  <a:pt x="430" y="5020"/>
                  <a:pt x="433" y="5022"/>
                </a:cubicBezTo>
                <a:cubicBezTo>
                  <a:pt x="437" y="5025"/>
                  <a:pt x="437" y="5030"/>
                  <a:pt x="435" y="5033"/>
                </a:cubicBezTo>
                <a:close/>
                <a:moveTo>
                  <a:pt x="318" y="5186"/>
                </a:moveTo>
                <a:lnTo>
                  <a:pt x="249" y="5274"/>
                </a:lnTo>
                <a:cubicBezTo>
                  <a:pt x="247" y="5278"/>
                  <a:pt x="242" y="5278"/>
                  <a:pt x="238" y="5276"/>
                </a:cubicBezTo>
                <a:cubicBezTo>
                  <a:pt x="235" y="5273"/>
                  <a:pt x="234" y="5268"/>
                  <a:pt x="237" y="5265"/>
                </a:cubicBezTo>
                <a:lnTo>
                  <a:pt x="305" y="5176"/>
                </a:lnTo>
                <a:cubicBezTo>
                  <a:pt x="308" y="5172"/>
                  <a:pt x="313" y="5172"/>
                  <a:pt x="316" y="5174"/>
                </a:cubicBezTo>
                <a:cubicBezTo>
                  <a:pt x="320" y="5177"/>
                  <a:pt x="320" y="5182"/>
                  <a:pt x="318" y="5186"/>
                </a:cubicBezTo>
                <a:close/>
                <a:moveTo>
                  <a:pt x="200" y="5338"/>
                </a:moveTo>
                <a:lnTo>
                  <a:pt x="132" y="5426"/>
                </a:lnTo>
                <a:cubicBezTo>
                  <a:pt x="129" y="5430"/>
                  <a:pt x="124" y="5431"/>
                  <a:pt x="121" y="5428"/>
                </a:cubicBezTo>
                <a:cubicBezTo>
                  <a:pt x="117" y="5425"/>
                  <a:pt x="117" y="5420"/>
                  <a:pt x="119" y="5417"/>
                </a:cubicBezTo>
                <a:lnTo>
                  <a:pt x="188" y="5328"/>
                </a:lnTo>
                <a:cubicBezTo>
                  <a:pt x="190" y="5324"/>
                  <a:pt x="195" y="5324"/>
                  <a:pt x="199" y="5326"/>
                </a:cubicBezTo>
                <a:cubicBezTo>
                  <a:pt x="202" y="5329"/>
                  <a:pt x="203" y="5334"/>
                  <a:pt x="200" y="5338"/>
                </a:cubicBezTo>
                <a:close/>
                <a:moveTo>
                  <a:pt x="83" y="5490"/>
                </a:moveTo>
                <a:lnTo>
                  <a:pt x="15" y="5579"/>
                </a:lnTo>
                <a:cubicBezTo>
                  <a:pt x="12" y="5582"/>
                  <a:pt x="7" y="5583"/>
                  <a:pt x="4" y="5580"/>
                </a:cubicBezTo>
                <a:cubicBezTo>
                  <a:pt x="0" y="5577"/>
                  <a:pt x="0" y="5572"/>
                  <a:pt x="2" y="5569"/>
                </a:cubicBezTo>
                <a:lnTo>
                  <a:pt x="71" y="5480"/>
                </a:lnTo>
                <a:cubicBezTo>
                  <a:pt x="73" y="5477"/>
                  <a:pt x="78" y="5476"/>
                  <a:pt x="82" y="5479"/>
                </a:cubicBezTo>
                <a:cubicBezTo>
                  <a:pt x="85" y="5481"/>
                  <a:pt x="86" y="5486"/>
                  <a:pt x="83" y="549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7" name="Freeform 189"/>
          <p:cNvSpPr>
            <a:spLocks noEditPoints="1"/>
          </p:cNvSpPr>
          <p:nvPr/>
        </p:nvSpPr>
        <p:spPr bwMode="auto">
          <a:xfrm>
            <a:off x="6473825" y="1879600"/>
            <a:ext cx="584200" cy="4292600"/>
          </a:xfrm>
          <a:custGeom>
            <a:avLst/>
            <a:gdLst>
              <a:gd name="T0" fmla="*/ 2147483647 w 1061"/>
              <a:gd name="T1" fmla="*/ 2147483647 h 5587"/>
              <a:gd name="T2" fmla="*/ 2147483647 w 1061"/>
              <a:gd name="T3" fmla="*/ 2147483647 h 5587"/>
              <a:gd name="T4" fmla="*/ 2147483647 w 1061"/>
              <a:gd name="T5" fmla="*/ 2147483647 h 5587"/>
              <a:gd name="T6" fmla="*/ 2147483647 w 1061"/>
              <a:gd name="T7" fmla="*/ 2147483647 h 5587"/>
              <a:gd name="T8" fmla="*/ 2147483647 w 1061"/>
              <a:gd name="T9" fmla="*/ 2147483647 h 5587"/>
              <a:gd name="T10" fmla="*/ 2147483647 w 1061"/>
              <a:gd name="T11" fmla="*/ 2147483647 h 5587"/>
              <a:gd name="T12" fmla="*/ 2147483647 w 1061"/>
              <a:gd name="T13" fmla="*/ 2147483647 h 5587"/>
              <a:gd name="T14" fmla="*/ 2147483647 w 1061"/>
              <a:gd name="T15" fmla="*/ 2147483647 h 5587"/>
              <a:gd name="T16" fmla="*/ 2147483647 w 1061"/>
              <a:gd name="T17" fmla="*/ 2147483647 h 5587"/>
              <a:gd name="T18" fmla="*/ 2147483647 w 1061"/>
              <a:gd name="T19" fmla="*/ 2147483647 h 5587"/>
              <a:gd name="T20" fmla="*/ 2147483647 w 1061"/>
              <a:gd name="T21" fmla="*/ 2147483647 h 5587"/>
              <a:gd name="T22" fmla="*/ 2147483647 w 1061"/>
              <a:gd name="T23" fmla="*/ 2147483647 h 5587"/>
              <a:gd name="T24" fmla="*/ 2147483647 w 1061"/>
              <a:gd name="T25" fmla="*/ 2147483647 h 5587"/>
              <a:gd name="T26" fmla="*/ 2147483647 w 1061"/>
              <a:gd name="T27" fmla="*/ 2147483647 h 5587"/>
              <a:gd name="T28" fmla="*/ 2147483647 w 1061"/>
              <a:gd name="T29" fmla="*/ 2147483647 h 5587"/>
              <a:gd name="T30" fmla="*/ 2147483647 w 1061"/>
              <a:gd name="T31" fmla="*/ 2147483647 h 5587"/>
              <a:gd name="T32" fmla="*/ 2147483647 w 1061"/>
              <a:gd name="T33" fmla="*/ 2147483647 h 5587"/>
              <a:gd name="T34" fmla="*/ 2147483647 w 1061"/>
              <a:gd name="T35" fmla="*/ 2147483647 h 5587"/>
              <a:gd name="T36" fmla="*/ 2147483647 w 1061"/>
              <a:gd name="T37" fmla="*/ 2147483647 h 5587"/>
              <a:gd name="T38" fmla="*/ 2147483647 w 1061"/>
              <a:gd name="T39" fmla="*/ 2147483647 h 5587"/>
              <a:gd name="T40" fmla="*/ 2147483647 w 1061"/>
              <a:gd name="T41" fmla="*/ 2147483647 h 5587"/>
              <a:gd name="T42" fmla="*/ 2147483647 w 1061"/>
              <a:gd name="T43" fmla="*/ 2147483647 h 5587"/>
              <a:gd name="T44" fmla="*/ 2147483647 w 1061"/>
              <a:gd name="T45" fmla="*/ 2147483647 h 5587"/>
              <a:gd name="T46" fmla="*/ 2147483647 w 1061"/>
              <a:gd name="T47" fmla="*/ 2147483647 h 5587"/>
              <a:gd name="T48" fmla="*/ 2147483647 w 1061"/>
              <a:gd name="T49" fmla="*/ 2147483647 h 5587"/>
              <a:gd name="T50" fmla="*/ 2147483647 w 1061"/>
              <a:gd name="T51" fmla="*/ 2147483647 h 5587"/>
              <a:gd name="T52" fmla="*/ 2147483647 w 1061"/>
              <a:gd name="T53" fmla="*/ 2147483647 h 5587"/>
              <a:gd name="T54" fmla="*/ 2147483647 w 1061"/>
              <a:gd name="T55" fmla="*/ 2147483647 h 5587"/>
              <a:gd name="T56" fmla="*/ 2147483647 w 1061"/>
              <a:gd name="T57" fmla="*/ 2147483647 h 5587"/>
              <a:gd name="T58" fmla="*/ 2147483647 w 1061"/>
              <a:gd name="T59" fmla="*/ 2147483647 h 5587"/>
              <a:gd name="T60" fmla="*/ 2147483647 w 1061"/>
              <a:gd name="T61" fmla="*/ 2147483647 h 5587"/>
              <a:gd name="T62" fmla="*/ 2147483647 w 1061"/>
              <a:gd name="T63" fmla="*/ 2147483647 h 5587"/>
              <a:gd name="T64" fmla="*/ 2147483647 w 1061"/>
              <a:gd name="T65" fmla="*/ 2147483647 h 5587"/>
              <a:gd name="T66" fmla="*/ 2147483647 w 1061"/>
              <a:gd name="T67" fmla="*/ 2147483647 h 5587"/>
              <a:gd name="T68" fmla="*/ 2147483647 w 1061"/>
              <a:gd name="T69" fmla="*/ 2147483647 h 5587"/>
              <a:gd name="T70" fmla="*/ 2147483647 w 1061"/>
              <a:gd name="T71" fmla="*/ 2147483647 h 5587"/>
              <a:gd name="T72" fmla="*/ 2147483647 w 1061"/>
              <a:gd name="T73" fmla="*/ 2147483647 h 5587"/>
              <a:gd name="T74" fmla="*/ 2147483647 w 1061"/>
              <a:gd name="T75" fmla="*/ 2147483647 h 5587"/>
              <a:gd name="T76" fmla="*/ 2147483647 w 1061"/>
              <a:gd name="T77" fmla="*/ 2147483647 h 5587"/>
              <a:gd name="T78" fmla="*/ 2147483647 w 1061"/>
              <a:gd name="T79" fmla="*/ 2147483647 h 5587"/>
              <a:gd name="T80" fmla="*/ 2147483647 w 1061"/>
              <a:gd name="T81" fmla="*/ 2147483647 h 5587"/>
              <a:gd name="T82" fmla="*/ 2147483647 w 1061"/>
              <a:gd name="T83" fmla="*/ 2147483647 h 5587"/>
              <a:gd name="T84" fmla="*/ 2147483647 w 1061"/>
              <a:gd name="T85" fmla="*/ 2147483647 h 5587"/>
              <a:gd name="T86" fmla="*/ 2147483647 w 1061"/>
              <a:gd name="T87" fmla="*/ 2147483647 h 5587"/>
              <a:gd name="T88" fmla="*/ 2147483647 w 1061"/>
              <a:gd name="T89" fmla="*/ 2147483647 h 5587"/>
              <a:gd name="T90" fmla="*/ 2147483647 w 1061"/>
              <a:gd name="T91" fmla="*/ 2147483647 h 5587"/>
              <a:gd name="T92" fmla="*/ 2147483647 w 1061"/>
              <a:gd name="T93" fmla="*/ 2147483647 h 5587"/>
              <a:gd name="T94" fmla="*/ 2147483647 w 1061"/>
              <a:gd name="T95" fmla="*/ 2147483647 h 5587"/>
              <a:gd name="T96" fmla="*/ 2147483647 w 1061"/>
              <a:gd name="T97" fmla="*/ 2147483647 h 5587"/>
              <a:gd name="T98" fmla="*/ 2147483647 w 1061"/>
              <a:gd name="T99" fmla="*/ 2147483647 h 5587"/>
              <a:gd name="T100" fmla="*/ 2147483647 w 1061"/>
              <a:gd name="T101" fmla="*/ 2147483647 h 5587"/>
              <a:gd name="T102" fmla="*/ 2147483647 w 1061"/>
              <a:gd name="T103" fmla="*/ 2147483647 h 55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61"/>
              <a:gd name="T157" fmla="*/ 0 h 5587"/>
              <a:gd name="T158" fmla="*/ 1061 w 1061"/>
              <a:gd name="T159" fmla="*/ 5587 h 55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61" h="5587">
                <a:moveTo>
                  <a:pt x="16" y="7"/>
                </a:moveTo>
                <a:lnTo>
                  <a:pt x="37" y="117"/>
                </a:lnTo>
                <a:cubicBezTo>
                  <a:pt x="38" y="122"/>
                  <a:pt x="35" y="126"/>
                  <a:pt x="30" y="127"/>
                </a:cubicBezTo>
                <a:cubicBezTo>
                  <a:pt x="26" y="127"/>
                  <a:pt x="22" y="125"/>
                  <a:pt x="21" y="120"/>
                </a:cubicBezTo>
                <a:lnTo>
                  <a:pt x="0" y="10"/>
                </a:lnTo>
                <a:cubicBezTo>
                  <a:pt x="0" y="6"/>
                  <a:pt x="3" y="2"/>
                  <a:pt x="7" y="1"/>
                </a:cubicBezTo>
                <a:cubicBezTo>
                  <a:pt x="11" y="0"/>
                  <a:pt x="15" y="3"/>
                  <a:pt x="16" y="7"/>
                </a:cubicBezTo>
                <a:close/>
                <a:moveTo>
                  <a:pt x="52" y="196"/>
                </a:moveTo>
                <a:lnTo>
                  <a:pt x="72" y="306"/>
                </a:lnTo>
                <a:cubicBezTo>
                  <a:pt x="73" y="310"/>
                  <a:pt x="70" y="314"/>
                  <a:pt x="66" y="315"/>
                </a:cubicBezTo>
                <a:cubicBezTo>
                  <a:pt x="61" y="316"/>
                  <a:pt x="57" y="313"/>
                  <a:pt x="56" y="309"/>
                </a:cubicBezTo>
                <a:lnTo>
                  <a:pt x="36" y="199"/>
                </a:lnTo>
                <a:cubicBezTo>
                  <a:pt x="35" y="194"/>
                  <a:pt x="38" y="190"/>
                  <a:pt x="42" y="189"/>
                </a:cubicBezTo>
                <a:cubicBezTo>
                  <a:pt x="47" y="189"/>
                  <a:pt x="51" y="192"/>
                  <a:pt x="52" y="196"/>
                </a:cubicBezTo>
                <a:close/>
                <a:moveTo>
                  <a:pt x="87" y="385"/>
                </a:moveTo>
                <a:lnTo>
                  <a:pt x="108" y="495"/>
                </a:lnTo>
                <a:cubicBezTo>
                  <a:pt x="108" y="499"/>
                  <a:pt x="106" y="503"/>
                  <a:pt x="101" y="504"/>
                </a:cubicBezTo>
                <a:cubicBezTo>
                  <a:pt x="97" y="505"/>
                  <a:pt x="93" y="502"/>
                  <a:pt x="92" y="498"/>
                </a:cubicBezTo>
                <a:lnTo>
                  <a:pt x="71" y="388"/>
                </a:lnTo>
                <a:cubicBezTo>
                  <a:pt x="70" y="383"/>
                  <a:pt x="73" y="379"/>
                  <a:pt x="78" y="378"/>
                </a:cubicBezTo>
                <a:cubicBezTo>
                  <a:pt x="82" y="377"/>
                  <a:pt x="86" y="380"/>
                  <a:pt x="87" y="385"/>
                </a:cubicBezTo>
                <a:close/>
                <a:moveTo>
                  <a:pt x="122" y="573"/>
                </a:moveTo>
                <a:lnTo>
                  <a:pt x="143" y="683"/>
                </a:lnTo>
                <a:cubicBezTo>
                  <a:pt x="144" y="688"/>
                  <a:pt x="141" y="692"/>
                  <a:pt x="137" y="693"/>
                </a:cubicBezTo>
                <a:cubicBezTo>
                  <a:pt x="132" y="694"/>
                  <a:pt x="128" y="691"/>
                  <a:pt x="127" y="686"/>
                </a:cubicBezTo>
                <a:lnTo>
                  <a:pt x="107" y="576"/>
                </a:lnTo>
                <a:cubicBezTo>
                  <a:pt x="106" y="572"/>
                  <a:pt x="109" y="568"/>
                  <a:pt x="113" y="567"/>
                </a:cubicBezTo>
                <a:cubicBezTo>
                  <a:pt x="117" y="566"/>
                  <a:pt x="121" y="569"/>
                  <a:pt x="122" y="573"/>
                </a:cubicBezTo>
                <a:close/>
                <a:moveTo>
                  <a:pt x="158" y="762"/>
                </a:moveTo>
                <a:lnTo>
                  <a:pt x="178" y="872"/>
                </a:lnTo>
                <a:cubicBezTo>
                  <a:pt x="179" y="876"/>
                  <a:pt x="176" y="881"/>
                  <a:pt x="172" y="881"/>
                </a:cubicBezTo>
                <a:cubicBezTo>
                  <a:pt x="168" y="882"/>
                  <a:pt x="163" y="879"/>
                  <a:pt x="163" y="875"/>
                </a:cubicBezTo>
                <a:lnTo>
                  <a:pt x="142" y="765"/>
                </a:lnTo>
                <a:cubicBezTo>
                  <a:pt x="141" y="761"/>
                  <a:pt x="144" y="756"/>
                  <a:pt x="148" y="756"/>
                </a:cubicBezTo>
                <a:cubicBezTo>
                  <a:pt x="153" y="755"/>
                  <a:pt x="157" y="758"/>
                  <a:pt x="158" y="762"/>
                </a:cubicBezTo>
                <a:close/>
                <a:moveTo>
                  <a:pt x="193" y="951"/>
                </a:moveTo>
                <a:lnTo>
                  <a:pt x="214" y="1061"/>
                </a:lnTo>
                <a:cubicBezTo>
                  <a:pt x="215" y="1065"/>
                  <a:pt x="212" y="1069"/>
                  <a:pt x="207" y="1070"/>
                </a:cubicBezTo>
                <a:cubicBezTo>
                  <a:pt x="203" y="1071"/>
                  <a:pt x="199" y="1068"/>
                  <a:pt x="198" y="1064"/>
                </a:cubicBezTo>
                <a:lnTo>
                  <a:pt x="177" y="954"/>
                </a:lnTo>
                <a:cubicBezTo>
                  <a:pt x="177" y="949"/>
                  <a:pt x="179" y="945"/>
                  <a:pt x="184" y="944"/>
                </a:cubicBezTo>
                <a:cubicBezTo>
                  <a:pt x="188" y="944"/>
                  <a:pt x="192" y="946"/>
                  <a:pt x="193" y="951"/>
                </a:cubicBezTo>
                <a:close/>
                <a:moveTo>
                  <a:pt x="228" y="1139"/>
                </a:moveTo>
                <a:lnTo>
                  <a:pt x="249" y="1250"/>
                </a:lnTo>
                <a:cubicBezTo>
                  <a:pt x="250" y="1254"/>
                  <a:pt x="247" y="1258"/>
                  <a:pt x="243" y="1259"/>
                </a:cubicBezTo>
                <a:cubicBezTo>
                  <a:pt x="238" y="1260"/>
                  <a:pt x="234" y="1257"/>
                  <a:pt x="233" y="1252"/>
                </a:cubicBezTo>
                <a:lnTo>
                  <a:pt x="213" y="1142"/>
                </a:lnTo>
                <a:cubicBezTo>
                  <a:pt x="212" y="1138"/>
                  <a:pt x="215" y="1134"/>
                  <a:pt x="219" y="1133"/>
                </a:cubicBezTo>
                <a:cubicBezTo>
                  <a:pt x="223" y="1132"/>
                  <a:pt x="228" y="1135"/>
                  <a:pt x="228" y="1139"/>
                </a:cubicBezTo>
                <a:close/>
                <a:moveTo>
                  <a:pt x="264" y="1328"/>
                </a:moveTo>
                <a:lnTo>
                  <a:pt x="284" y="1438"/>
                </a:lnTo>
                <a:cubicBezTo>
                  <a:pt x="285" y="1443"/>
                  <a:pt x="282" y="1447"/>
                  <a:pt x="278" y="1448"/>
                </a:cubicBezTo>
                <a:cubicBezTo>
                  <a:pt x="274" y="1448"/>
                  <a:pt x="270" y="1446"/>
                  <a:pt x="269" y="1441"/>
                </a:cubicBezTo>
                <a:lnTo>
                  <a:pt x="248" y="1331"/>
                </a:lnTo>
                <a:cubicBezTo>
                  <a:pt x="247" y="1327"/>
                  <a:pt x="250" y="1323"/>
                  <a:pt x="254" y="1322"/>
                </a:cubicBezTo>
                <a:cubicBezTo>
                  <a:pt x="259" y="1321"/>
                  <a:pt x="263" y="1324"/>
                  <a:pt x="264" y="1328"/>
                </a:cubicBezTo>
                <a:close/>
                <a:moveTo>
                  <a:pt x="299" y="1517"/>
                </a:moveTo>
                <a:lnTo>
                  <a:pt x="320" y="1627"/>
                </a:lnTo>
                <a:cubicBezTo>
                  <a:pt x="321" y="1631"/>
                  <a:pt x="318" y="1635"/>
                  <a:pt x="313" y="1636"/>
                </a:cubicBezTo>
                <a:cubicBezTo>
                  <a:pt x="309" y="1637"/>
                  <a:pt x="305" y="1634"/>
                  <a:pt x="304" y="1630"/>
                </a:cubicBezTo>
                <a:lnTo>
                  <a:pt x="283" y="1520"/>
                </a:lnTo>
                <a:cubicBezTo>
                  <a:pt x="283" y="1515"/>
                  <a:pt x="286" y="1511"/>
                  <a:pt x="290" y="1510"/>
                </a:cubicBezTo>
                <a:cubicBezTo>
                  <a:pt x="294" y="1510"/>
                  <a:pt x="298" y="1513"/>
                  <a:pt x="299" y="1517"/>
                </a:cubicBezTo>
                <a:close/>
                <a:moveTo>
                  <a:pt x="335" y="1706"/>
                </a:moveTo>
                <a:lnTo>
                  <a:pt x="355" y="1816"/>
                </a:lnTo>
                <a:cubicBezTo>
                  <a:pt x="356" y="1820"/>
                  <a:pt x="353" y="1824"/>
                  <a:pt x="349" y="1825"/>
                </a:cubicBezTo>
                <a:cubicBezTo>
                  <a:pt x="344" y="1826"/>
                  <a:pt x="340" y="1823"/>
                  <a:pt x="339" y="1819"/>
                </a:cubicBezTo>
                <a:lnTo>
                  <a:pt x="319" y="1709"/>
                </a:lnTo>
                <a:cubicBezTo>
                  <a:pt x="318" y="1704"/>
                  <a:pt x="321" y="1700"/>
                  <a:pt x="325" y="1699"/>
                </a:cubicBezTo>
                <a:cubicBezTo>
                  <a:pt x="330" y="1698"/>
                  <a:pt x="334" y="1701"/>
                  <a:pt x="335" y="1706"/>
                </a:cubicBezTo>
                <a:close/>
                <a:moveTo>
                  <a:pt x="370" y="1894"/>
                </a:moveTo>
                <a:lnTo>
                  <a:pt x="391" y="2004"/>
                </a:lnTo>
                <a:cubicBezTo>
                  <a:pt x="391" y="2009"/>
                  <a:pt x="389" y="2013"/>
                  <a:pt x="384" y="2014"/>
                </a:cubicBezTo>
                <a:cubicBezTo>
                  <a:pt x="380" y="2015"/>
                  <a:pt x="376" y="2012"/>
                  <a:pt x="375" y="2007"/>
                </a:cubicBezTo>
                <a:lnTo>
                  <a:pt x="354" y="1897"/>
                </a:lnTo>
                <a:cubicBezTo>
                  <a:pt x="353" y="1893"/>
                  <a:pt x="356" y="1889"/>
                  <a:pt x="361" y="1888"/>
                </a:cubicBezTo>
                <a:cubicBezTo>
                  <a:pt x="365" y="1887"/>
                  <a:pt x="369" y="1890"/>
                  <a:pt x="370" y="1894"/>
                </a:cubicBezTo>
                <a:close/>
                <a:moveTo>
                  <a:pt x="405" y="2083"/>
                </a:moveTo>
                <a:lnTo>
                  <a:pt x="426" y="2193"/>
                </a:lnTo>
                <a:cubicBezTo>
                  <a:pt x="427" y="2197"/>
                  <a:pt x="424" y="2202"/>
                  <a:pt x="420" y="2202"/>
                </a:cubicBezTo>
                <a:cubicBezTo>
                  <a:pt x="415" y="2203"/>
                  <a:pt x="411" y="2200"/>
                  <a:pt x="410" y="2196"/>
                </a:cubicBezTo>
                <a:lnTo>
                  <a:pt x="390" y="2086"/>
                </a:lnTo>
                <a:cubicBezTo>
                  <a:pt x="389" y="2082"/>
                  <a:pt x="392" y="2077"/>
                  <a:pt x="396" y="2077"/>
                </a:cubicBezTo>
                <a:cubicBezTo>
                  <a:pt x="400" y="2076"/>
                  <a:pt x="405" y="2079"/>
                  <a:pt x="405" y="2083"/>
                </a:cubicBezTo>
                <a:close/>
                <a:moveTo>
                  <a:pt x="441" y="2272"/>
                </a:moveTo>
                <a:lnTo>
                  <a:pt x="461" y="2382"/>
                </a:lnTo>
                <a:cubicBezTo>
                  <a:pt x="462" y="2386"/>
                  <a:pt x="459" y="2390"/>
                  <a:pt x="455" y="2391"/>
                </a:cubicBezTo>
                <a:cubicBezTo>
                  <a:pt x="451" y="2392"/>
                  <a:pt x="446" y="2389"/>
                  <a:pt x="446" y="2385"/>
                </a:cubicBezTo>
                <a:lnTo>
                  <a:pt x="425" y="2275"/>
                </a:lnTo>
                <a:cubicBezTo>
                  <a:pt x="424" y="2270"/>
                  <a:pt x="427" y="2266"/>
                  <a:pt x="431" y="2265"/>
                </a:cubicBezTo>
                <a:cubicBezTo>
                  <a:pt x="436" y="2265"/>
                  <a:pt x="440" y="2267"/>
                  <a:pt x="441" y="2272"/>
                </a:cubicBezTo>
                <a:close/>
                <a:moveTo>
                  <a:pt x="476" y="2460"/>
                </a:moveTo>
                <a:lnTo>
                  <a:pt x="497" y="2571"/>
                </a:lnTo>
                <a:cubicBezTo>
                  <a:pt x="498" y="2575"/>
                  <a:pt x="495" y="2579"/>
                  <a:pt x="490" y="2580"/>
                </a:cubicBezTo>
                <a:cubicBezTo>
                  <a:pt x="486" y="2581"/>
                  <a:pt x="482" y="2578"/>
                  <a:pt x="481" y="2573"/>
                </a:cubicBezTo>
                <a:lnTo>
                  <a:pt x="460" y="2463"/>
                </a:lnTo>
                <a:cubicBezTo>
                  <a:pt x="460" y="2459"/>
                  <a:pt x="462" y="2455"/>
                  <a:pt x="467" y="2454"/>
                </a:cubicBezTo>
                <a:cubicBezTo>
                  <a:pt x="471" y="2453"/>
                  <a:pt x="475" y="2456"/>
                  <a:pt x="476" y="2460"/>
                </a:cubicBezTo>
                <a:close/>
                <a:moveTo>
                  <a:pt x="511" y="2649"/>
                </a:moveTo>
                <a:lnTo>
                  <a:pt x="532" y="2759"/>
                </a:lnTo>
                <a:cubicBezTo>
                  <a:pt x="533" y="2764"/>
                  <a:pt x="530" y="2768"/>
                  <a:pt x="526" y="2769"/>
                </a:cubicBezTo>
                <a:cubicBezTo>
                  <a:pt x="521" y="2769"/>
                  <a:pt x="517" y="2767"/>
                  <a:pt x="516" y="2762"/>
                </a:cubicBezTo>
                <a:lnTo>
                  <a:pt x="496" y="2652"/>
                </a:lnTo>
                <a:cubicBezTo>
                  <a:pt x="495" y="2648"/>
                  <a:pt x="498" y="2644"/>
                  <a:pt x="502" y="2643"/>
                </a:cubicBezTo>
                <a:cubicBezTo>
                  <a:pt x="506" y="2642"/>
                  <a:pt x="511" y="2645"/>
                  <a:pt x="511" y="2649"/>
                </a:cubicBezTo>
                <a:close/>
                <a:moveTo>
                  <a:pt x="547" y="2838"/>
                </a:moveTo>
                <a:lnTo>
                  <a:pt x="567" y="2948"/>
                </a:lnTo>
                <a:cubicBezTo>
                  <a:pt x="568" y="2952"/>
                  <a:pt x="565" y="2956"/>
                  <a:pt x="561" y="2957"/>
                </a:cubicBezTo>
                <a:cubicBezTo>
                  <a:pt x="557" y="2958"/>
                  <a:pt x="553" y="2955"/>
                  <a:pt x="552" y="2951"/>
                </a:cubicBezTo>
                <a:lnTo>
                  <a:pt x="531" y="2841"/>
                </a:lnTo>
                <a:cubicBezTo>
                  <a:pt x="530" y="2836"/>
                  <a:pt x="533" y="2832"/>
                  <a:pt x="537" y="2831"/>
                </a:cubicBezTo>
                <a:cubicBezTo>
                  <a:pt x="542" y="2831"/>
                  <a:pt x="546" y="2834"/>
                  <a:pt x="547" y="2838"/>
                </a:cubicBezTo>
                <a:close/>
                <a:moveTo>
                  <a:pt x="582" y="3027"/>
                </a:moveTo>
                <a:lnTo>
                  <a:pt x="603" y="3137"/>
                </a:lnTo>
                <a:cubicBezTo>
                  <a:pt x="604" y="3141"/>
                  <a:pt x="601" y="3145"/>
                  <a:pt x="596" y="3146"/>
                </a:cubicBezTo>
                <a:cubicBezTo>
                  <a:pt x="592" y="3147"/>
                  <a:pt x="588" y="3144"/>
                  <a:pt x="587" y="3140"/>
                </a:cubicBezTo>
                <a:lnTo>
                  <a:pt x="566" y="3030"/>
                </a:lnTo>
                <a:cubicBezTo>
                  <a:pt x="566" y="3025"/>
                  <a:pt x="569" y="3021"/>
                  <a:pt x="573" y="3020"/>
                </a:cubicBezTo>
                <a:cubicBezTo>
                  <a:pt x="577" y="3019"/>
                  <a:pt x="581" y="3022"/>
                  <a:pt x="582" y="3027"/>
                </a:cubicBezTo>
                <a:close/>
                <a:moveTo>
                  <a:pt x="618" y="3215"/>
                </a:moveTo>
                <a:lnTo>
                  <a:pt x="638" y="3325"/>
                </a:lnTo>
                <a:cubicBezTo>
                  <a:pt x="639" y="3330"/>
                  <a:pt x="636" y="3334"/>
                  <a:pt x="632" y="3335"/>
                </a:cubicBezTo>
                <a:cubicBezTo>
                  <a:pt x="627" y="3336"/>
                  <a:pt x="623" y="3333"/>
                  <a:pt x="622" y="3328"/>
                </a:cubicBezTo>
                <a:lnTo>
                  <a:pt x="602" y="3218"/>
                </a:lnTo>
                <a:cubicBezTo>
                  <a:pt x="601" y="3214"/>
                  <a:pt x="604" y="3210"/>
                  <a:pt x="608" y="3209"/>
                </a:cubicBezTo>
                <a:cubicBezTo>
                  <a:pt x="613" y="3208"/>
                  <a:pt x="617" y="3211"/>
                  <a:pt x="618" y="3215"/>
                </a:cubicBezTo>
                <a:close/>
                <a:moveTo>
                  <a:pt x="653" y="3404"/>
                </a:moveTo>
                <a:lnTo>
                  <a:pt x="674" y="3514"/>
                </a:lnTo>
                <a:cubicBezTo>
                  <a:pt x="674" y="3518"/>
                  <a:pt x="672" y="3523"/>
                  <a:pt x="667" y="3523"/>
                </a:cubicBezTo>
                <a:cubicBezTo>
                  <a:pt x="663" y="3524"/>
                  <a:pt x="659" y="3521"/>
                  <a:pt x="658" y="3517"/>
                </a:cubicBezTo>
                <a:lnTo>
                  <a:pt x="637" y="3407"/>
                </a:lnTo>
                <a:cubicBezTo>
                  <a:pt x="636" y="3403"/>
                  <a:pt x="639" y="3398"/>
                  <a:pt x="644" y="3398"/>
                </a:cubicBezTo>
                <a:cubicBezTo>
                  <a:pt x="648" y="3397"/>
                  <a:pt x="652" y="3400"/>
                  <a:pt x="653" y="3404"/>
                </a:cubicBezTo>
                <a:close/>
                <a:moveTo>
                  <a:pt x="688" y="3593"/>
                </a:moveTo>
                <a:lnTo>
                  <a:pt x="709" y="3703"/>
                </a:lnTo>
                <a:cubicBezTo>
                  <a:pt x="710" y="3707"/>
                  <a:pt x="707" y="3711"/>
                  <a:pt x="703" y="3712"/>
                </a:cubicBezTo>
                <a:cubicBezTo>
                  <a:pt x="698" y="3713"/>
                  <a:pt x="694" y="3710"/>
                  <a:pt x="693" y="3706"/>
                </a:cubicBezTo>
                <a:lnTo>
                  <a:pt x="673" y="3596"/>
                </a:lnTo>
                <a:cubicBezTo>
                  <a:pt x="672" y="3591"/>
                  <a:pt x="675" y="3587"/>
                  <a:pt x="679" y="3586"/>
                </a:cubicBezTo>
                <a:cubicBezTo>
                  <a:pt x="683" y="3586"/>
                  <a:pt x="688" y="3588"/>
                  <a:pt x="688" y="3593"/>
                </a:cubicBezTo>
                <a:close/>
                <a:moveTo>
                  <a:pt x="724" y="3781"/>
                </a:moveTo>
                <a:lnTo>
                  <a:pt x="744" y="3892"/>
                </a:lnTo>
                <a:cubicBezTo>
                  <a:pt x="745" y="3896"/>
                  <a:pt x="742" y="3900"/>
                  <a:pt x="738" y="3901"/>
                </a:cubicBezTo>
                <a:cubicBezTo>
                  <a:pt x="734" y="3902"/>
                  <a:pt x="729" y="3899"/>
                  <a:pt x="729" y="3894"/>
                </a:cubicBezTo>
                <a:lnTo>
                  <a:pt x="708" y="3784"/>
                </a:lnTo>
                <a:cubicBezTo>
                  <a:pt x="707" y="3780"/>
                  <a:pt x="710" y="3776"/>
                  <a:pt x="714" y="3775"/>
                </a:cubicBezTo>
                <a:cubicBezTo>
                  <a:pt x="719" y="3774"/>
                  <a:pt x="723" y="3777"/>
                  <a:pt x="724" y="3781"/>
                </a:cubicBezTo>
                <a:close/>
                <a:moveTo>
                  <a:pt x="759" y="3970"/>
                </a:moveTo>
                <a:lnTo>
                  <a:pt x="780" y="4080"/>
                </a:lnTo>
                <a:cubicBezTo>
                  <a:pt x="781" y="4085"/>
                  <a:pt x="778" y="4089"/>
                  <a:pt x="773" y="4090"/>
                </a:cubicBezTo>
                <a:cubicBezTo>
                  <a:pt x="769" y="4090"/>
                  <a:pt x="765" y="4088"/>
                  <a:pt x="764" y="4083"/>
                </a:cubicBezTo>
                <a:lnTo>
                  <a:pt x="743" y="3973"/>
                </a:lnTo>
                <a:cubicBezTo>
                  <a:pt x="743" y="3969"/>
                  <a:pt x="745" y="3965"/>
                  <a:pt x="750" y="3964"/>
                </a:cubicBezTo>
                <a:cubicBezTo>
                  <a:pt x="754" y="3963"/>
                  <a:pt x="758" y="3966"/>
                  <a:pt x="759" y="3970"/>
                </a:cubicBezTo>
                <a:close/>
                <a:moveTo>
                  <a:pt x="794" y="4159"/>
                </a:moveTo>
                <a:lnTo>
                  <a:pt x="815" y="4269"/>
                </a:lnTo>
                <a:cubicBezTo>
                  <a:pt x="816" y="4273"/>
                  <a:pt x="813" y="4277"/>
                  <a:pt x="809" y="4278"/>
                </a:cubicBezTo>
                <a:cubicBezTo>
                  <a:pt x="804" y="4279"/>
                  <a:pt x="800" y="4276"/>
                  <a:pt x="799" y="4272"/>
                </a:cubicBezTo>
                <a:lnTo>
                  <a:pt x="779" y="4162"/>
                </a:lnTo>
                <a:cubicBezTo>
                  <a:pt x="778" y="4157"/>
                  <a:pt x="781" y="4153"/>
                  <a:pt x="785" y="4152"/>
                </a:cubicBezTo>
                <a:cubicBezTo>
                  <a:pt x="789" y="4152"/>
                  <a:pt x="794" y="4155"/>
                  <a:pt x="794" y="4159"/>
                </a:cubicBezTo>
                <a:close/>
                <a:moveTo>
                  <a:pt x="830" y="4348"/>
                </a:moveTo>
                <a:lnTo>
                  <a:pt x="850" y="4458"/>
                </a:lnTo>
                <a:cubicBezTo>
                  <a:pt x="851" y="4462"/>
                  <a:pt x="848" y="4466"/>
                  <a:pt x="844" y="4467"/>
                </a:cubicBezTo>
                <a:cubicBezTo>
                  <a:pt x="840" y="4468"/>
                  <a:pt x="836" y="4465"/>
                  <a:pt x="835" y="4461"/>
                </a:cubicBezTo>
                <a:lnTo>
                  <a:pt x="814" y="4351"/>
                </a:lnTo>
                <a:cubicBezTo>
                  <a:pt x="813" y="4346"/>
                  <a:pt x="816" y="4342"/>
                  <a:pt x="821" y="4341"/>
                </a:cubicBezTo>
                <a:cubicBezTo>
                  <a:pt x="825" y="4340"/>
                  <a:pt x="829" y="4343"/>
                  <a:pt x="830" y="4348"/>
                </a:cubicBezTo>
                <a:close/>
                <a:moveTo>
                  <a:pt x="865" y="4536"/>
                </a:moveTo>
                <a:lnTo>
                  <a:pt x="886" y="4646"/>
                </a:lnTo>
                <a:cubicBezTo>
                  <a:pt x="887" y="4651"/>
                  <a:pt x="884" y="4655"/>
                  <a:pt x="879" y="4656"/>
                </a:cubicBezTo>
                <a:cubicBezTo>
                  <a:pt x="875" y="4657"/>
                  <a:pt x="871" y="4654"/>
                  <a:pt x="870" y="4649"/>
                </a:cubicBezTo>
                <a:lnTo>
                  <a:pt x="849" y="4539"/>
                </a:lnTo>
                <a:cubicBezTo>
                  <a:pt x="849" y="4535"/>
                  <a:pt x="852" y="4531"/>
                  <a:pt x="856" y="4530"/>
                </a:cubicBezTo>
                <a:cubicBezTo>
                  <a:pt x="860" y="4529"/>
                  <a:pt x="864" y="4532"/>
                  <a:pt x="865" y="4536"/>
                </a:cubicBezTo>
                <a:close/>
                <a:moveTo>
                  <a:pt x="901" y="4725"/>
                </a:moveTo>
                <a:lnTo>
                  <a:pt x="921" y="4835"/>
                </a:lnTo>
                <a:cubicBezTo>
                  <a:pt x="922" y="4839"/>
                  <a:pt x="919" y="4844"/>
                  <a:pt x="915" y="4844"/>
                </a:cubicBezTo>
                <a:cubicBezTo>
                  <a:pt x="910" y="4845"/>
                  <a:pt x="906" y="4842"/>
                  <a:pt x="906" y="4838"/>
                </a:cubicBezTo>
                <a:lnTo>
                  <a:pt x="885" y="4728"/>
                </a:lnTo>
                <a:cubicBezTo>
                  <a:pt x="884" y="4724"/>
                  <a:pt x="887" y="4719"/>
                  <a:pt x="891" y="4719"/>
                </a:cubicBezTo>
                <a:cubicBezTo>
                  <a:pt x="896" y="4718"/>
                  <a:pt x="900" y="4721"/>
                  <a:pt x="901" y="4725"/>
                </a:cubicBezTo>
                <a:close/>
                <a:moveTo>
                  <a:pt x="936" y="4914"/>
                </a:moveTo>
                <a:lnTo>
                  <a:pt x="957" y="5024"/>
                </a:lnTo>
                <a:cubicBezTo>
                  <a:pt x="957" y="5028"/>
                  <a:pt x="955" y="5032"/>
                  <a:pt x="950" y="5033"/>
                </a:cubicBezTo>
                <a:cubicBezTo>
                  <a:pt x="946" y="5034"/>
                  <a:pt x="942" y="5031"/>
                  <a:pt x="941" y="5027"/>
                </a:cubicBezTo>
                <a:lnTo>
                  <a:pt x="920" y="4917"/>
                </a:lnTo>
                <a:cubicBezTo>
                  <a:pt x="919" y="4912"/>
                  <a:pt x="922" y="4908"/>
                  <a:pt x="927" y="4907"/>
                </a:cubicBezTo>
                <a:cubicBezTo>
                  <a:pt x="931" y="4906"/>
                  <a:pt x="935" y="4909"/>
                  <a:pt x="936" y="4914"/>
                </a:cubicBezTo>
                <a:close/>
                <a:moveTo>
                  <a:pt x="971" y="5102"/>
                </a:moveTo>
                <a:lnTo>
                  <a:pt x="992" y="5212"/>
                </a:lnTo>
                <a:cubicBezTo>
                  <a:pt x="993" y="5217"/>
                  <a:pt x="990" y="5221"/>
                  <a:pt x="986" y="5222"/>
                </a:cubicBezTo>
                <a:cubicBezTo>
                  <a:pt x="981" y="5223"/>
                  <a:pt x="977" y="5220"/>
                  <a:pt x="976" y="5215"/>
                </a:cubicBezTo>
                <a:lnTo>
                  <a:pt x="956" y="5105"/>
                </a:lnTo>
                <a:cubicBezTo>
                  <a:pt x="955" y="5101"/>
                  <a:pt x="958" y="5097"/>
                  <a:pt x="962" y="5096"/>
                </a:cubicBezTo>
                <a:cubicBezTo>
                  <a:pt x="966" y="5095"/>
                  <a:pt x="971" y="5098"/>
                  <a:pt x="971" y="5102"/>
                </a:cubicBezTo>
                <a:close/>
                <a:moveTo>
                  <a:pt x="1007" y="5291"/>
                </a:moveTo>
                <a:lnTo>
                  <a:pt x="1027" y="5401"/>
                </a:lnTo>
                <a:cubicBezTo>
                  <a:pt x="1028" y="5406"/>
                  <a:pt x="1025" y="5410"/>
                  <a:pt x="1021" y="5411"/>
                </a:cubicBezTo>
                <a:cubicBezTo>
                  <a:pt x="1017" y="5411"/>
                  <a:pt x="1012" y="5408"/>
                  <a:pt x="1012" y="5404"/>
                </a:cubicBezTo>
                <a:lnTo>
                  <a:pt x="991" y="5294"/>
                </a:lnTo>
                <a:cubicBezTo>
                  <a:pt x="990" y="5290"/>
                  <a:pt x="993" y="5286"/>
                  <a:pt x="997" y="5285"/>
                </a:cubicBezTo>
                <a:cubicBezTo>
                  <a:pt x="1002" y="5284"/>
                  <a:pt x="1006" y="5287"/>
                  <a:pt x="1007" y="5291"/>
                </a:cubicBezTo>
                <a:close/>
                <a:moveTo>
                  <a:pt x="1042" y="5480"/>
                </a:moveTo>
                <a:lnTo>
                  <a:pt x="1060" y="5576"/>
                </a:lnTo>
                <a:cubicBezTo>
                  <a:pt x="1061" y="5581"/>
                  <a:pt x="1058" y="5585"/>
                  <a:pt x="1054" y="5586"/>
                </a:cubicBezTo>
                <a:cubicBezTo>
                  <a:pt x="1049" y="5587"/>
                  <a:pt x="1045" y="5584"/>
                  <a:pt x="1044" y="5579"/>
                </a:cubicBezTo>
                <a:lnTo>
                  <a:pt x="1026" y="5483"/>
                </a:lnTo>
                <a:cubicBezTo>
                  <a:pt x="1026" y="5478"/>
                  <a:pt x="1028" y="5474"/>
                  <a:pt x="1033" y="5473"/>
                </a:cubicBezTo>
                <a:cubicBezTo>
                  <a:pt x="1037" y="5473"/>
                  <a:pt x="1041" y="5475"/>
                  <a:pt x="1042" y="548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8" name="Freeform 190"/>
          <p:cNvSpPr>
            <a:spLocks noEditPoints="1"/>
          </p:cNvSpPr>
          <p:nvPr/>
        </p:nvSpPr>
        <p:spPr bwMode="auto">
          <a:xfrm>
            <a:off x="6405563" y="1879600"/>
            <a:ext cx="2620962" cy="2905125"/>
          </a:xfrm>
          <a:custGeom>
            <a:avLst/>
            <a:gdLst>
              <a:gd name="T0" fmla="*/ 2147483647 w 4759"/>
              <a:gd name="T1" fmla="*/ 2147483647 h 3781"/>
              <a:gd name="T2" fmla="*/ 2147483647 w 4759"/>
              <a:gd name="T3" fmla="*/ 2147483647 h 3781"/>
              <a:gd name="T4" fmla="*/ 2147483647 w 4759"/>
              <a:gd name="T5" fmla="*/ 2147483647 h 3781"/>
              <a:gd name="T6" fmla="*/ 2147483647 w 4759"/>
              <a:gd name="T7" fmla="*/ 2147483647 h 3781"/>
              <a:gd name="T8" fmla="*/ 2147483647 w 4759"/>
              <a:gd name="T9" fmla="*/ 2147483647 h 3781"/>
              <a:gd name="T10" fmla="*/ 2147483647 w 4759"/>
              <a:gd name="T11" fmla="*/ 2147483647 h 3781"/>
              <a:gd name="T12" fmla="*/ 2147483647 w 4759"/>
              <a:gd name="T13" fmla="*/ 2147483647 h 3781"/>
              <a:gd name="T14" fmla="*/ 2147483647 w 4759"/>
              <a:gd name="T15" fmla="*/ 2147483647 h 3781"/>
              <a:gd name="T16" fmla="*/ 2147483647 w 4759"/>
              <a:gd name="T17" fmla="*/ 2147483647 h 3781"/>
              <a:gd name="T18" fmla="*/ 2147483647 w 4759"/>
              <a:gd name="T19" fmla="*/ 2147483647 h 3781"/>
              <a:gd name="T20" fmla="*/ 2147483647 w 4759"/>
              <a:gd name="T21" fmla="*/ 2147483647 h 3781"/>
              <a:gd name="T22" fmla="*/ 2147483647 w 4759"/>
              <a:gd name="T23" fmla="*/ 2147483647 h 3781"/>
              <a:gd name="T24" fmla="*/ 2147483647 w 4759"/>
              <a:gd name="T25" fmla="*/ 2147483647 h 3781"/>
              <a:gd name="T26" fmla="*/ 2147483647 w 4759"/>
              <a:gd name="T27" fmla="*/ 2147483647 h 3781"/>
              <a:gd name="T28" fmla="*/ 2147483647 w 4759"/>
              <a:gd name="T29" fmla="*/ 2147483647 h 3781"/>
              <a:gd name="T30" fmla="*/ 2147483647 w 4759"/>
              <a:gd name="T31" fmla="*/ 2147483647 h 3781"/>
              <a:gd name="T32" fmla="*/ 2147483647 w 4759"/>
              <a:gd name="T33" fmla="*/ 2147483647 h 3781"/>
              <a:gd name="T34" fmla="*/ 2147483647 w 4759"/>
              <a:gd name="T35" fmla="*/ 2147483647 h 3781"/>
              <a:gd name="T36" fmla="*/ 2147483647 w 4759"/>
              <a:gd name="T37" fmla="*/ 2147483647 h 3781"/>
              <a:gd name="T38" fmla="*/ 2147483647 w 4759"/>
              <a:gd name="T39" fmla="*/ 2147483647 h 3781"/>
              <a:gd name="T40" fmla="*/ 2147483647 w 4759"/>
              <a:gd name="T41" fmla="*/ 2147483647 h 3781"/>
              <a:gd name="T42" fmla="*/ 2147483647 w 4759"/>
              <a:gd name="T43" fmla="*/ 2147483647 h 3781"/>
              <a:gd name="T44" fmla="*/ 2147483647 w 4759"/>
              <a:gd name="T45" fmla="*/ 2147483647 h 3781"/>
              <a:gd name="T46" fmla="*/ 2147483647 w 4759"/>
              <a:gd name="T47" fmla="*/ 2147483647 h 3781"/>
              <a:gd name="T48" fmla="*/ 2147483647 w 4759"/>
              <a:gd name="T49" fmla="*/ 2147483647 h 3781"/>
              <a:gd name="T50" fmla="*/ 2147483647 w 4759"/>
              <a:gd name="T51" fmla="*/ 2147483647 h 3781"/>
              <a:gd name="T52" fmla="*/ 2147483647 w 4759"/>
              <a:gd name="T53" fmla="*/ 2147483647 h 3781"/>
              <a:gd name="T54" fmla="*/ 2147483647 w 4759"/>
              <a:gd name="T55" fmla="*/ 2147483647 h 3781"/>
              <a:gd name="T56" fmla="*/ 2147483647 w 4759"/>
              <a:gd name="T57" fmla="*/ 2147483647 h 3781"/>
              <a:gd name="T58" fmla="*/ 2147483647 w 4759"/>
              <a:gd name="T59" fmla="*/ 2147483647 h 3781"/>
              <a:gd name="T60" fmla="*/ 2147483647 w 4759"/>
              <a:gd name="T61" fmla="*/ 2147483647 h 3781"/>
              <a:gd name="T62" fmla="*/ 2147483647 w 4759"/>
              <a:gd name="T63" fmla="*/ 2147483647 h 3781"/>
              <a:gd name="T64" fmla="*/ 2147483647 w 4759"/>
              <a:gd name="T65" fmla="*/ 2147483647 h 3781"/>
              <a:gd name="T66" fmla="*/ 2147483647 w 4759"/>
              <a:gd name="T67" fmla="*/ 2147483647 h 3781"/>
              <a:gd name="T68" fmla="*/ 2147483647 w 4759"/>
              <a:gd name="T69" fmla="*/ 2147483647 h 3781"/>
              <a:gd name="T70" fmla="*/ 2147483647 w 4759"/>
              <a:gd name="T71" fmla="*/ 2147483647 h 3781"/>
              <a:gd name="T72" fmla="*/ 2147483647 w 4759"/>
              <a:gd name="T73" fmla="*/ 2147483647 h 3781"/>
              <a:gd name="T74" fmla="*/ 2147483647 w 4759"/>
              <a:gd name="T75" fmla="*/ 2147483647 h 3781"/>
              <a:gd name="T76" fmla="*/ 2147483647 w 4759"/>
              <a:gd name="T77" fmla="*/ 2147483647 h 3781"/>
              <a:gd name="T78" fmla="*/ 2147483647 w 4759"/>
              <a:gd name="T79" fmla="*/ 2147483647 h 3781"/>
              <a:gd name="T80" fmla="*/ 2147483647 w 4759"/>
              <a:gd name="T81" fmla="*/ 2147483647 h 3781"/>
              <a:gd name="T82" fmla="*/ 2147483647 w 4759"/>
              <a:gd name="T83" fmla="*/ 2147483647 h 3781"/>
              <a:gd name="T84" fmla="*/ 2147483647 w 4759"/>
              <a:gd name="T85" fmla="*/ 2147483647 h 3781"/>
              <a:gd name="T86" fmla="*/ 2147483647 w 4759"/>
              <a:gd name="T87" fmla="*/ 2147483647 h 3781"/>
              <a:gd name="T88" fmla="*/ 2147483647 w 4759"/>
              <a:gd name="T89" fmla="*/ 2147483647 h 3781"/>
              <a:gd name="T90" fmla="*/ 2147483647 w 4759"/>
              <a:gd name="T91" fmla="*/ 2147483647 h 3781"/>
              <a:gd name="T92" fmla="*/ 2147483647 w 4759"/>
              <a:gd name="T93" fmla="*/ 2147483647 h 3781"/>
              <a:gd name="T94" fmla="*/ 2147483647 w 4759"/>
              <a:gd name="T95" fmla="*/ 2147483647 h 3781"/>
              <a:gd name="T96" fmla="*/ 2147483647 w 4759"/>
              <a:gd name="T97" fmla="*/ 2147483647 h 3781"/>
              <a:gd name="T98" fmla="*/ 2147483647 w 4759"/>
              <a:gd name="T99" fmla="*/ 2147483647 h 3781"/>
              <a:gd name="T100" fmla="*/ 2147483647 w 4759"/>
              <a:gd name="T101" fmla="*/ 2147483647 h 3781"/>
              <a:gd name="T102" fmla="*/ 2147483647 w 4759"/>
              <a:gd name="T103" fmla="*/ 2147483647 h 3781"/>
              <a:gd name="T104" fmla="*/ 2147483647 w 4759"/>
              <a:gd name="T105" fmla="*/ 2147483647 h 3781"/>
              <a:gd name="T106" fmla="*/ 2147483647 w 4759"/>
              <a:gd name="T107" fmla="*/ 2147483647 h 3781"/>
              <a:gd name="T108" fmla="*/ 2147483647 w 4759"/>
              <a:gd name="T109" fmla="*/ 2147483647 h 3781"/>
              <a:gd name="T110" fmla="*/ 2147483647 w 4759"/>
              <a:gd name="T111" fmla="*/ 2147483647 h 37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59"/>
              <a:gd name="T169" fmla="*/ 0 h 3781"/>
              <a:gd name="T170" fmla="*/ 4759 w 4759"/>
              <a:gd name="T171" fmla="*/ 3781 h 37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59" h="3781">
                <a:moveTo>
                  <a:pt x="4745" y="3778"/>
                </a:moveTo>
                <a:lnTo>
                  <a:pt x="4657" y="3709"/>
                </a:lnTo>
                <a:cubicBezTo>
                  <a:pt x="4654" y="3706"/>
                  <a:pt x="4653" y="3701"/>
                  <a:pt x="4656" y="3697"/>
                </a:cubicBezTo>
                <a:cubicBezTo>
                  <a:pt x="4658" y="3694"/>
                  <a:pt x="4663" y="3693"/>
                  <a:pt x="4667" y="3696"/>
                </a:cubicBezTo>
                <a:lnTo>
                  <a:pt x="4755" y="3766"/>
                </a:lnTo>
                <a:cubicBezTo>
                  <a:pt x="4758" y="3768"/>
                  <a:pt x="4759" y="3773"/>
                  <a:pt x="4756" y="3777"/>
                </a:cubicBezTo>
                <a:cubicBezTo>
                  <a:pt x="4753" y="3780"/>
                  <a:pt x="4748" y="3781"/>
                  <a:pt x="4745" y="3778"/>
                </a:cubicBezTo>
                <a:close/>
                <a:moveTo>
                  <a:pt x="4594" y="3659"/>
                </a:moveTo>
                <a:lnTo>
                  <a:pt x="4507" y="3589"/>
                </a:lnTo>
                <a:cubicBezTo>
                  <a:pt x="4503" y="3586"/>
                  <a:pt x="4503" y="3581"/>
                  <a:pt x="4505" y="3578"/>
                </a:cubicBezTo>
                <a:cubicBezTo>
                  <a:pt x="4508" y="3575"/>
                  <a:pt x="4513" y="3574"/>
                  <a:pt x="4517" y="3577"/>
                </a:cubicBezTo>
                <a:lnTo>
                  <a:pt x="4604" y="3646"/>
                </a:lnTo>
                <a:cubicBezTo>
                  <a:pt x="4608" y="3649"/>
                  <a:pt x="4608" y="3654"/>
                  <a:pt x="4606" y="3658"/>
                </a:cubicBezTo>
                <a:cubicBezTo>
                  <a:pt x="4603" y="3661"/>
                  <a:pt x="4598" y="3662"/>
                  <a:pt x="4594" y="3659"/>
                </a:cubicBezTo>
                <a:close/>
                <a:moveTo>
                  <a:pt x="4444" y="3539"/>
                </a:moveTo>
                <a:lnTo>
                  <a:pt x="4356" y="3470"/>
                </a:lnTo>
                <a:cubicBezTo>
                  <a:pt x="4353" y="3467"/>
                  <a:pt x="4352" y="3462"/>
                  <a:pt x="4355" y="3459"/>
                </a:cubicBezTo>
                <a:cubicBezTo>
                  <a:pt x="4358" y="3455"/>
                  <a:pt x="4363" y="3455"/>
                  <a:pt x="4366" y="3457"/>
                </a:cubicBezTo>
                <a:lnTo>
                  <a:pt x="4454" y="3527"/>
                </a:lnTo>
                <a:cubicBezTo>
                  <a:pt x="4457" y="3530"/>
                  <a:pt x="4458" y="3535"/>
                  <a:pt x="4455" y="3538"/>
                </a:cubicBezTo>
                <a:cubicBezTo>
                  <a:pt x="4452" y="3542"/>
                  <a:pt x="4447" y="3542"/>
                  <a:pt x="4444" y="3539"/>
                </a:cubicBezTo>
                <a:close/>
                <a:moveTo>
                  <a:pt x="4294" y="3420"/>
                </a:moveTo>
                <a:lnTo>
                  <a:pt x="4206" y="3350"/>
                </a:lnTo>
                <a:cubicBezTo>
                  <a:pt x="4202" y="3348"/>
                  <a:pt x="4202" y="3343"/>
                  <a:pt x="4205" y="3339"/>
                </a:cubicBezTo>
                <a:cubicBezTo>
                  <a:pt x="4207" y="3336"/>
                  <a:pt x="4212" y="3335"/>
                  <a:pt x="4216" y="3338"/>
                </a:cubicBezTo>
                <a:lnTo>
                  <a:pt x="4304" y="3408"/>
                </a:lnTo>
                <a:cubicBezTo>
                  <a:pt x="4307" y="3410"/>
                  <a:pt x="4308" y="3415"/>
                  <a:pt x="4305" y="3419"/>
                </a:cubicBezTo>
                <a:cubicBezTo>
                  <a:pt x="4302" y="3422"/>
                  <a:pt x="4297" y="3423"/>
                  <a:pt x="4294" y="3420"/>
                </a:cubicBezTo>
                <a:close/>
                <a:moveTo>
                  <a:pt x="4143" y="3301"/>
                </a:moveTo>
                <a:lnTo>
                  <a:pt x="4055" y="3231"/>
                </a:lnTo>
                <a:cubicBezTo>
                  <a:pt x="4052" y="3228"/>
                  <a:pt x="4051" y="3223"/>
                  <a:pt x="4054" y="3220"/>
                </a:cubicBezTo>
                <a:cubicBezTo>
                  <a:pt x="4057" y="3216"/>
                  <a:pt x="4062" y="3216"/>
                  <a:pt x="4065" y="3219"/>
                </a:cubicBezTo>
                <a:lnTo>
                  <a:pt x="4153" y="3288"/>
                </a:lnTo>
                <a:cubicBezTo>
                  <a:pt x="4157" y="3291"/>
                  <a:pt x="4157" y="3296"/>
                  <a:pt x="4154" y="3299"/>
                </a:cubicBezTo>
                <a:cubicBezTo>
                  <a:pt x="4152" y="3303"/>
                  <a:pt x="4147" y="3303"/>
                  <a:pt x="4143" y="3301"/>
                </a:cubicBezTo>
                <a:close/>
                <a:moveTo>
                  <a:pt x="3993" y="3181"/>
                </a:moveTo>
                <a:lnTo>
                  <a:pt x="3905" y="3112"/>
                </a:lnTo>
                <a:cubicBezTo>
                  <a:pt x="3902" y="3109"/>
                  <a:pt x="3901" y="3104"/>
                  <a:pt x="3904" y="3100"/>
                </a:cubicBezTo>
                <a:cubicBezTo>
                  <a:pt x="3907" y="3097"/>
                  <a:pt x="3912" y="3096"/>
                  <a:pt x="3915" y="3099"/>
                </a:cubicBezTo>
                <a:lnTo>
                  <a:pt x="4003" y="3169"/>
                </a:lnTo>
                <a:cubicBezTo>
                  <a:pt x="4006" y="3172"/>
                  <a:pt x="4007" y="3177"/>
                  <a:pt x="4004" y="3180"/>
                </a:cubicBezTo>
                <a:cubicBezTo>
                  <a:pt x="4001" y="3184"/>
                  <a:pt x="3996" y="3184"/>
                  <a:pt x="3993" y="3181"/>
                </a:cubicBezTo>
                <a:close/>
                <a:moveTo>
                  <a:pt x="3842" y="3062"/>
                </a:moveTo>
                <a:lnTo>
                  <a:pt x="3755" y="2992"/>
                </a:lnTo>
                <a:cubicBezTo>
                  <a:pt x="3751" y="2990"/>
                  <a:pt x="3751" y="2985"/>
                  <a:pt x="3753" y="2981"/>
                </a:cubicBezTo>
                <a:cubicBezTo>
                  <a:pt x="3756" y="2978"/>
                  <a:pt x="3761" y="2977"/>
                  <a:pt x="3765" y="2980"/>
                </a:cubicBezTo>
                <a:lnTo>
                  <a:pt x="3852" y="3049"/>
                </a:lnTo>
                <a:cubicBezTo>
                  <a:pt x="3856" y="3052"/>
                  <a:pt x="3856" y="3057"/>
                  <a:pt x="3854" y="3061"/>
                </a:cubicBezTo>
                <a:cubicBezTo>
                  <a:pt x="3851" y="3064"/>
                  <a:pt x="3846" y="3065"/>
                  <a:pt x="3842" y="3062"/>
                </a:cubicBezTo>
                <a:close/>
                <a:moveTo>
                  <a:pt x="3692" y="2943"/>
                </a:moveTo>
                <a:lnTo>
                  <a:pt x="3604" y="2873"/>
                </a:lnTo>
                <a:cubicBezTo>
                  <a:pt x="3601" y="2870"/>
                  <a:pt x="3600" y="2865"/>
                  <a:pt x="3603" y="2862"/>
                </a:cubicBezTo>
                <a:cubicBezTo>
                  <a:pt x="3606" y="2858"/>
                  <a:pt x="3611" y="2858"/>
                  <a:pt x="3614" y="2860"/>
                </a:cubicBezTo>
                <a:lnTo>
                  <a:pt x="3702" y="2930"/>
                </a:lnTo>
                <a:cubicBezTo>
                  <a:pt x="3706" y="2933"/>
                  <a:pt x="3706" y="2938"/>
                  <a:pt x="3703" y="2941"/>
                </a:cubicBezTo>
                <a:cubicBezTo>
                  <a:pt x="3701" y="2945"/>
                  <a:pt x="3696" y="2945"/>
                  <a:pt x="3692" y="2943"/>
                </a:cubicBezTo>
                <a:close/>
                <a:moveTo>
                  <a:pt x="3542" y="2823"/>
                </a:moveTo>
                <a:lnTo>
                  <a:pt x="3454" y="2754"/>
                </a:lnTo>
                <a:cubicBezTo>
                  <a:pt x="3451" y="2751"/>
                  <a:pt x="3450" y="2746"/>
                  <a:pt x="3453" y="2742"/>
                </a:cubicBezTo>
                <a:cubicBezTo>
                  <a:pt x="3455" y="2739"/>
                  <a:pt x="3460" y="2738"/>
                  <a:pt x="3464" y="2741"/>
                </a:cubicBezTo>
                <a:lnTo>
                  <a:pt x="3552" y="2811"/>
                </a:lnTo>
                <a:cubicBezTo>
                  <a:pt x="3555" y="2813"/>
                  <a:pt x="3556" y="2818"/>
                  <a:pt x="3553" y="2822"/>
                </a:cubicBezTo>
                <a:cubicBezTo>
                  <a:pt x="3550" y="2825"/>
                  <a:pt x="3545" y="2826"/>
                  <a:pt x="3542" y="2823"/>
                </a:cubicBezTo>
                <a:close/>
                <a:moveTo>
                  <a:pt x="3391" y="2704"/>
                </a:moveTo>
                <a:lnTo>
                  <a:pt x="3304" y="2634"/>
                </a:lnTo>
                <a:cubicBezTo>
                  <a:pt x="3300" y="2631"/>
                  <a:pt x="3300" y="2626"/>
                  <a:pt x="3302" y="2623"/>
                </a:cubicBezTo>
                <a:cubicBezTo>
                  <a:pt x="3305" y="2619"/>
                  <a:pt x="3310" y="2619"/>
                  <a:pt x="3314" y="2622"/>
                </a:cubicBezTo>
                <a:lnTo>
                  <a:pt x="3401" y="2691"/>
                </a:lnTo>
                <a:cubicBezTo>
                  <a:pt x="3405" y="2694"/>
                  <a:pt x="3405" y="2699"/>
                  <a:pt x="3403" y="2703"/>
                </a:cubicBezTo>
                <a:cubicBezTo>
                  <a:pt x="3400" y="2706"/>
                  <a:pt x="3395" y="2707"/>
                  <a:pt x="3391" y="2704"/>
                </a:cubicBezTo>
                <a:close/>
                <a:moveTo>
                  <a:pt x="3241" y="2584"/>
                </a:moveTo>
                <a:lnTo>
                  <a:pt x="3153" y="2515"/>
                </a:lnTo>
                <a:cubicBezTo>
                  <a:pt x="3150" y="2512"/>
                  <a:pt x="3149" y="2507"/>
                  <a:pt x="3152" y="2504"/>
                </a:cubicBezTo>
                <a:cubicBezTo>
                  <a:pt x="3155" y="2500"/>
                  <a:pt x="3160" y="2500"/>
                  <a:pt x="3163" y="2502"/>
                </a:cubicBezTo>
                <a:lnTo>
                  <a:pt x="3251" y="2572"/>
                </a:lnTo>
                <a:cubicBezTo>
                  <a:pt x="3254" y="2575"/>
                  <a:pt x="3255" y="2580"/>
                  <a:pt x="3252" y="2583"/>
                </a:cubicBezTo>
                <a:cubicBezTo>
                  <a:pt x="3249" y="2587"/>
                  <a:pt x="3244" y="2587"/>
                  <a:pt x="3241" y="2584"/>
                </a:cubicBezTo>
                <a:close/>
                <a:moveTo>
                  <a:pt x="3091" y="2465"/>
                </a:moveTo>
                <a:lnTo>
                  <a:pt x="3003" y="2395"/>
                </a:lnTo>
                <a:cubicBezTo>
                  <a:pt x="2999" y="2393"/>
                  <a:pt x="2999" y="2388"/>
                  <a:pt x="3002" y="2384"/>
                </a:cubicBezTo>
                <a:cubicBezTo>
                  <a:pt x="3004" y="2381"/>
                  <a:pt x="3009" y="2380"/>
                  <a:pt x="3013" y="2383"/>
                </a:cubicBezTo>
                <a:lnTo>
                  <a:pt x="3101" y="2453"/>
                </a:lnTo>
                <a:cubicBezTo>
                  <a:pt x="3104" y="2455"/>
                  <a:pt x="3105" y="2460"/>
                  <a:pt x="3102" y="2464"/>
                </a:cubicBezTo>
                <a:cubicBezTo>
                  <a:pt x="3099" y="2467"/>
                  <a:pt x="3094" y="2468"/>
                  <a:pt x="3091" y="2465"/>
                </a:cubicBezTo>
                <a:close/>
                <a:moveTo>
                  <a:pt x="2940" y="2346"/>
                </a:moveTo>
                <a:lnTo>
                  <a:pt x="2852" y="2276"/>
                </a:lnTo>
                <a:cubicBezTo>
                  <a:pt x="2849" y="2273"/>
                  <a:pt x="2848" y="2268"/>
                  <a:pt x="2851" y="2265"/>
                </a:cubicBezTo>
                <a:cubicBezTo>
                  <a:pt x="2854" y="2261"/>
                  <a:pt x="2859" y="2261"/>
                  <a:pt x="2862" y="2264"/>
                </a:cubicBezTo>
                <a:lnTo>
                  <a:pt x="2950" y="2333"/>
                </a:lnTo>
                <a:cubicBezTo>
                  <a:pt x="2954" y="2336"/>
                  <a:pt x="2954" y="2341"/>
                  <a:pt x="2951" y="2344"/>
                </a:cubicBezTo>
                <a:cubicBezTo>
                  <a:pt x="2949" y="2348"/>
                  <a:pt x="2944" y="2348"/>
                  <a:pt x="2940" y="2346"/>
                </a:cubicBezTo>
                <a:close/>
                <a:moveTo>
                  <a:pt x="2790" y="2226"/>
                </a:moveTo>
                <a:lnTo>
                  <a:pt x="2702" y="2157"/>
                </a:lnTo>
                <a:cubicBezTo>
                  <a:pt x="2699" y="2154"/>
                  <a:pt x="2698" y="2149"/>
                  <a:pt x="2701" y="2145"/>
                </a:cubicBezTo>
                <a:cubicBezTo>
                  <a:pt x="2704" y="2142"/>
                  <a:pt x="2709" y="2141"/>
                  <a:pt x="2712" y="2144"/>
                </a:cubicBezTo>
                <a:lnTo>
                  <a:pt x="2800" y="2214"/>
                </a:lnTo>
                <a:cubicBezTo>
                  <a:pt x="2803" y="2217"/>
                  <a:pt x="2804" y="2222"/>
                  <a:pt x="2801" y="2225"/>
                </a:cubicBezTo>
                <a:cubicBezTo>
                  <a:pt x="2798" y="2228"/>
                  <a:pt x="2793" y="2229"/>
                  <a:pt x="2790" y="2226"/>
                </a:cubicBezTo>
                <a:close/>
                <a:moveTo>
                  <a:pt x="2639" y="2107"/>
                </a:moveTo>
                <a:lnTo>
                  <a:pt x="2552" y="2037"/>
                </a:lnTo>
                <a:cubicBezTo>
                  <a:pt x="2548" y="2035"/>
                  <a:pt x="2548" y="2029"/>
                  <a:pt x="2550" y="2026"/>
                </a:cubicBezTo>
                <a:cubicBezTo>
                  <a:pt x="2553" y="2023"/>
                  <a:pt x="2558" y="2022"/>
                  <a:pt x="2562" y="2025"/>
                </a:cubicBezTo>
                <a:lnTo>
                  <a:pt x="2649" y="2094"/>
                </a:lnTo>
                <a:cubicBezTo>
                  <a:pt x="2653" y="2097"/>
                  <a:pt x="2653" y="2102"/>
                  <a:pt x="2651" y="2106"/>
                </a:cubicBezTo>
                <a:cubicBezTo>
                  <a:pt x="2648" y="2109"/>
                  <a:pt x="2643" y="2110"/>
                  <a:pt x="2639" y="2107"/>
                </a:cubicBezTo>
                <a:close/>
                <a:moveTo>
                  <a:pt x="2489" y="1988"/>
                </a:moveTo>
                <a:lnTo>
                  <a:pt x="2401" y="1918"/>
                </a:lnTo>
                <a:cubicBezTo>
                  <a:pt x="2398" y="1915"/>
                  <a:pt x="2397" y="1910"/>
                  <a:pt x="2400" y="1907"/>
                </a:cubicBezTo>
                <a:cubicBezTo>
                  <a:pt x="2403" y="1903"/>
                  <a:pt x="2408" y="1903"/>
                  <a:pt x="2411" y="1905"/>
                </a:cubicBezTo>
                <a:lnTo>
                  <a:pt x="2499" y="1975"/>
                </a:lnTo>
                <a:cubicBezTo>
                  <a:pt x="2503" y="1978"/>
                  <a:pt x="2503" y="1983"/>
                  <a:pt x="2500" y="1986"/>
                </a:cubicBezTo>
                <a:cubicBezTo>
                  <a:pt x="2498" y="1990"/>
                  <a:pt x="2493" y="1990"/>
                  <a:pt x="2489" y="1988"/>
                </a:cubicBezTo>
                <a:close/>
                <a:moveTo>
                  <a:pt x="2339" y="1868"/>
                </a:moveTo>
                <a:lnTo>
                  <a:pt x="2251" y="1799"/>
                </a:lnTo>
                <a:cubicBezTo>
                  <a:pt x="2248" y="1796"/>
                  <a:pt x="2247" y="1791"/>
                  <a:pt x="2250" y="1787"/>
                </a:cubicBezTo>
                <a:cubicBezTo>
                  <a:pt x="2252" y="1784"/>
                  <a:pt x="2257" y="1783"/>
                  <a:pt x="2261" y="1786"/>
                </a:cubicBezTo>
                <a:lnTo>
                  <a:pt x="2349" y="1856"/>
                </a:lnTo>
                <a:cubicBezTo>
                  <a:pt x="2352" y="1858"/>
                  <a:pt x="2353" y="1863"/>
                  <a:pt x="2350" y="1867"/>
                </a:cubicBezTo>
                <a:cubicBezTo>
                  <a:pt x="2347" y="1870"/>
                  <a:pt x="2342" y="1871"/>
                  <a:pt x="2339" y="1868"/>
                </a:cubicBezTo>
                <a:close/>
                <a:moveTo>
                  <a:pt x="2188" y="1749"/>
                </a:moveTo>
                <a:lnTo>
                  <a:pt x="2101" y="1679"/>
                </a:lnTo>
                <a:cubicBezTo>
                  <a:pt x="2097" y="1676"/>
                  <a:pt x="2097" y="1671"/>
                  <a:pt x="2099" y="1668"/>
                </a:cubicBezTo>
                <a:cubicBezTo>
                  <a:pt x="2102" y="1664"/>
                  <a:pt x="2107" y="1664"/>
                  <a:pt x="2111" y="1667"/>
                </a:cubicBezTo>
                <a:lnTo>
                  <a:pt x="2198" y="1736"/>
                </a:lnTo>
                <a:cubicBezTo>
                  <a:pt x="2202" y="1739"/>
                  <a:pt x="2202" y="1744"/>
                  <a:pt x="2200" y="1747"/>
                </a:cubicBezTo>
                <a:cubicBezTo>
                  <a:pt x="2197" y="1751"/>
                  <a:pt x="2192" y="1752"/>
                  <a:pt x="2188" y="1749"/>
                </a:cubicBezTo>
                <a:close/>
                <a:moveTo>
                  <a:pt x="2038" y="1629"/>
                </a:moveTo>
                <a:lnTo>
                  <a:pt x="1950" y="1560"/>
                </a:lnTo>
                <a:cubicBezTo>
                  <a:pt x="1947" y="1557"/>
                  <a:pt x="1946" y="1552"/>
                  <a:pt x="1949" y="1549"/>
                </a:cubicBezTo>
                <a:cubicBezTo>
                  <a:pt x="1952" y="1545"/>
                  <a:pt x="1957" y="1544"/>
                  <a:pt x="1960" y="1547"/>
                </a:cubicBezTo>
                <a:lnTo>
                  <a:pt x="2048" y="1617"/>
                </a:lnTo>
                <a:cubicBezTo>
                  <a:pt x="2051" y="1620"/>
                  <a:pt x="2052" y="1625"/>
                  <a:pt x="2049" y="1628"/>
                </a:cubicBezTo>
                <a:cubicBezTo>
                  <a:pt x="2046" y="1632"/>
                  <a:pt x="2041" y="1632"/>
                  <a:pt x="2038" y="1629"/>
                </a:cubicBezTo>
                <a:close/>
                <a:moveTo>
                  <a:pt x="1888" y="1510"/>
                </a:moveTo>
                <a:lnTo>
                  <a:pt x="1800" y="1440"/>
                </a:lnTo>
                <a:cubicBezTo>
                  <a:pt x="1796" y="1438"/>
                  <a:pt x="1796" y="1433"/>
                  <a:pt x="1799" y="1429"/>
                </a:cubicBezTo>
                <a:cubicBezTo>
                  <a:pt x="1801" y="1426"/>
                  <a:pt x="1806" y="1425"/>
                  <a:pt x="1810" y="1428"/>
                </a:cubicBezTo>
                <a:lnTo>
                  <a:pt x="1898" y="1497"/>
                </a:lnTo>
                <a:cubicBezTo>
                  <a:pt x="1901" y="1500"/>
                  <a:pt x="1902" y="1505"/>
                  <a:pt x="1899" y="1509"/>
                </a:cubicBezTo>
                <a:cubicBezTo>
                  <a:pt x="1896" y="1512"/>
                  <a:pt x="1891" y="1513"/>
                  <a:pt x="1888" y="1510"/>
                </a:cubicBezTo>
                <a:close/>
                <a:moveTo>
                  <a:pt x="1737" y="1391"/>
                </a:moveTo>
                <a:lnTo>
                  <a:pt x="1650" y="1321"/>
                </a:lnTo>
                <a:cubicBezTo>
                  <a:pt x="1646" y="1318"/>
                  <a:pt x="1645" y="1313"/>
                  <a:pt x="1648" y="1310"/>
                </a:cubicBezTo>
                <a:cubicBezTo>
                  <a:pt x="1651" y="1306"/>
                  <a:pt x="1656" y="1306"/>
                  <a:pt x="1659" y="1308"/>
                </a:cubicBezTo>
                <a:lnTo>
                  <a:pt x="1747" y="1378"/>
                </a:lnTo>
                <a:cubicBezTo>
                  <a:pt x="1751" y="1381"/>
                  <a:pt x="1751" y="1386"/>
                  <a:pt x="1748" y="1389"/>
                </a:cubicBezTo>
                <a:cubicBezTo>
                  <a:pt x="1746" y="1393"/>
                  <a:pt x="1741" y="1393"/>
                  <a:pt x="1737" y="1391"/>
                </a:cubicBezTo>
                <a:close/>
                <a:moveTo>
                  <a:pt x="1587" y="1271"/>
                </a:moveTo>
                <a:lnTo>
                  <a:pt x="1499" y="1202"/>
                </a:lnTo>
                <a:cubicBezTo>
                  <a:pt x="1496" y="1199"/>
                  <a:pt x="1495" y="1194"/>
                  <a:pt x="1498" y="1190"/>
                </a:cubicBezTo>
                <a:cubicBezTo>
                  <a:pt x="1501" y="1187"/>
                  <a:pt x="1506" y="1186"/>
                  <a:pt x="1509" y="1189"/>
                </a:cubicBezTo>
                <a:lnTo>
                  <a:pt x="1597" y="1259"/>
                </a:lnTo>
                <a:cubicBezTo>
                  <a:pt x="1600" y="1261"/>
                  <a:pt x="1601" y="1266"/>
                  <a:pt x="1598" y="1270"/>
                </a:cubicBezTo>
                <a:cubicBezTo>
                  <a:pt x="1595" y="1273"/>
                  <a:pt x="1590" y="1274"/>
                  <a:pt x="1587" y="1271"/>
                </a:cubicBezTo>
                <a:close/>
                <a:moveTo>
                  <a:pt x="1436" y="1152"/>
                </a:moveTo>
                <a:lnTo>
                  <a:pt x="1349" y="1082"/>
                </a:lnTo>
                <a:cubicBezTo>
                  <a:pt x="1345" y="1079"/>
                  <a:pt x="1345" y="1074"/>
                  <a:pt x="1347" y="1071"/>
                </a:cubicBezTo>
                <a:cubicBezTo>
                  <a:pt x="1350" y="1068"/>
                  <a:pt x="1355" y="1067"/>
                  <a:pt x="1359" y="1070"/>
                </a:cubicBezTo>
                <a:lnTo>
                  <a:pt x="1446" y="1139"/>
                </a:lnTo>
                <a:cubicBezTo>
                  <a:pt x="1450" y="1142"/>
                  <a:pt x="1450" y="1147"/>
                  <a:pt x="1448" y="1151"/>
                </a:cubicBezTo>
                <a:cubicBezTo>
                  <a:pt x="1445" y="1154"/>
                  <a:pt x="1440" y="1155"/>
                  <a:pt x="1436" y="1152"/>
                </a:cubicBezTo>
                <a:close/>
                <a:moveTo>
                  <a:pt x="1286" y="1032"/>
                </a:moveTo>
                <a:lnTo>
                  <a:pt x="1198" y="963"/>
                </a:lnTo>
                <a:cubicBezTo>
                  <a:pt x="1195" y="960"/>
                  <a:pt x="1194" y="955"/>
                  <a:pt x="1197" y="952"/>
                </a:cubicBezTo>
                <a:cubicBezTo>
                  <a:pt x="1200" y="948"/>
                  <a:pt x="1205" y="948"/>
                  <a:pt x="1208" y="950"/>
                </a:cubicBezTo>
                <a:lnTo>
                  <a:pt x="1296" y="1020"/>
                </a:lnTo>
                <a:cubicBezTo>
                  <a:pt x="1300" y="1023"/>
                  <a:pt x="1300" y="1028"/>
                  <a:pt x="1297" y="1031"/>
                </a:cubicBezTo>
                <a:cubicBezTo>
                  <a:pt x="1295" y="1035"/>
                  <a:pt x="1290" y="1035"/>
                  <a:pt x="1286" y="1032"/>
                </a:cubicBezTo>
                <a:close/>
                <a:moveTo>
                  <a:pt x="1136" y="913"/>
                </a:moveTo>
                <a:lnTo>
                  <a:pt x="1048" y="843"/>
                </a:lnTo>
                <a:cubicBezTo>
                  <a:pt x="1045" y="841"/>
                  <a:pt x="1044" y="836"/>
                  <a:pt x="1047" y="832"/>
                </a:cubicBezTo>
                <a:cubicBezTo>
                  <a:pt x="1049" y="829"/>
                  <a:pt x="1054" y="828"/>
                  <a:pt x="1058" y="831"/>
                </a:cubicBezTo>
                <a:lnTo>
                  <a:pt x="1146" y="901"/>
                </a:lnTo>
                <a:cubicBezTo>
                  <a:pt x="1149" y="903"/>
                  <a:pt x="1150" y="908"/>
                  <a:pt x="1147" y="912"/>
                </a:cubicBezTo>
                <a:cubicBezTo>
                  <a:pt x="1144" y="915"/>
                  <a:pt x="1139" y="916"/>
                  <a:pt x="1136" y="913"/>
                </a:cubicBezTo>
                <a:close/>
                <a:moveTo>
                  <a:pt x="985" y="794"/>
                </a:moveTo>
                <a:lnTo>
                  <a:pt x="898" y="724"/>
                </a:lnTo>
                <a:cubicBezTo>
                  <a:pt x="894" y="721"/>
                  <a:pt x="894" y="716"/>
                  <a:pt x="896" y="713"/>
                </a:cubicBezTo>
                <a:cubicBezTo>
                  <a:pt x="899" y="709"/>
                  <a:pt x="904" y="709"/>
                  <a:pt x="908" y="712"/>
                </a:cubicBezTo>
                <a:lnTo>
                  <a:pt x="995" y="781"/>
                </a:lnTo>
                <a:cubicBezTo>
                  <a:pt x="999" y="784"/>
                  <a:pt x="999" y="789"/>
                  <a:pt x="997" y="792"/>
                </a:cubicBezTo>
                <a:cubicBezTo>
                  <a:pt x="994" y="796"/>
                  <a:pt x="989" y="796"/>
                  <a:pt x="985" y="794"/>
                </a:cubicBezTo>
                <a:close/>
                <a:moveTo>
                  <a:pt x="835" y="674"/>
                </a:moveTo>
                <a:lnTo>
                  <a:pt x="747" y="605"/>
                </a:lnTo>
                <a:cubicBezTo>
                  <a:pt x="744" y="602"/>
                  <a:pt x="743" y="597"/>
                  <a:pt x="746" y="593"/>
                </a:cubicBezTo>
                <a:cubicBezTo>
                  <a:pt x="749" y="590"/>
                  <a:pt x="754" y="589"/>
                  <a:pt x="757" y="592"/>
                </a:cubicBezTo>
                <a:lnTo>
                  <a:pt x="845" y="662"/>
                </a:lnTo>
                <a:cubicBezTo>
                  <a:pt x="848" y="665"/>
                  <a:pt x="849" y="670"/>
                  <a:pt x="846" y="673"/>
                </a:cubicBezTo>
                <a:cubicBezTo>
                  <a:pt x="843" y="677"/>
                  <a:pt x="838" y="677"/>
                  <a:pt x="835" y="674"/>
                </a:cubicBezTo>
                <a:close/>
                <a:moveTo>
                  <a:pt x="685" y="555"/>
                </a:moveTo>
                <a:lnTo>
                  <a:pt x="597" y="485"/>
                </a:lnTo>
                <a:cubicBezTo>
                  <a:pt x="593" y="483"/>
                  <a:pt x="593" y="478"/>
                  <a:pt x="596" y="474"/>
                </a:cubicBezTo>
                <a:cubicBezTo>
                  <a:pt x="598" y="471"/>
                  <a:pt x="603" y="470"/>
                  <a:pt x="607" y="473"/>
                </a:cubicBezTo>
                <a:lnTo>
                  <a:pt x="695" y="542"/>
                </a:lnTo>
                <a:cubicBezTo>
                  <a:pt x="698" y="545"/>
                  <a:pt x="699" y="550"/>
                  <a:pt x="696" y="554"/>
                </a:cubicBezTo>
                <a:cubicBezTo>
                  <a:pt x="693" y="557"/>
                  <a:pt x="688" y="558"/>
                  <a:pt x="685" y="555"/>
                </a:cubicBezTo>
                <a:close/>
                <a:moveTo>
                  <a:pt x="534" y="436"/>
                </a:moveTo>
                <a:lnTo>
                  <a:pt x="447" y="366"/>
                </a:lnTo>
                <a:cubicBezTo>
                  <a:pt x="443" y="363"/>
                  <a:pt x="442" y="358"/>
                  <a:pt x="445" y="355"/>
                </a:cubicBezTo>
                <a:cubicBezTo>
                  <a:pt x="448" y="351"/>
                  <a:pt x="453" y="351"/>
                  <a:pt x="456" y="353"/>
                </a:cubicBezTo>
                <a:lnTo>
                  <a:pt x="544" y="423"/>
                </a:lnTo>
                <a:cubicBezTo>
                  <a:pt x="548" y="426"/>
                  <a:pt x="548" y="431"/>
                  <a:pt x="545" y="434"/>
                </a:cubicBezTo>
                <a:cubicBezTo>
                  <a:pt x="543" y="438"/>
                  <a:pt x="538" y="438"/>
                  <a:pt x="534" y="436"/>
                </a:cubicBezTo>
                <a:close/>
                <a:moveTo>
                  <a:pt x="384" y="316"/>
                </a:moveTo>
                <a:lnTo>
                  <a:pt x="296" y="247"/>
                </a:lnTo>
                <a:cubicBezTo>
                  <a:pt x="293" y="244"/>
                  <a:pt x="292" y="239"/>
                  <a:pt x="295" y="235"/>
                </a:cubicBezTo>
                <a:cubicBezTo>
                  <a:pt x="298" y="232"/>
                  <a:pt x="303" y="231"/>
                  <a:pt x="306" y="234"/>
                </a:cubicBezTo>
                <a:lnTo>
                  <a:pt x="394" y="304"/>
                </a:lnTo>
                <a:cubicBezTo>
                  <a:pt x="397" y="306"/>
                  <a:pt x="398" y="311"/>
                  <a:pt x="395" y="315"/>
                </a:cubicBezTo>
                <a:cubicBezTo>
                  <a:pt x="392" y="318"/>
                  <a:pt x="387" y="319"/>
                  <a:pt x="384" y="316"/>
                </a:cubicBezTo>
                <a:close/>
                <a:moveTo>
                  <a:pt x="233" y="197"/>
                </a:moveTo>
                <a:lnTo>
                  <a:pt x="146" y="127"/>
                </a:lnTo>
                <a:cubicBezTo>
                  <a:pt x="142" y="124"/>
                  <a:pt x="142" y="119"/>
                  <a:pt x="144" y="116"/>
                </a:cubicBezTo>
                <a:cubicBezTo>
                  <a:pt x="147" y="112"/>
                  <a:pt x="152" y="112"/>
                  <a:pt x="156" y="115"/>
                </a:cubicBezTo>
                <a:lnTo>
                  <a:pt x="243" y="184"/>
                </a:lnTo>
                <a:cubicBezTo>
                  <a:pt x="247" y="187"/>
                  <a:pt x="247" y="192"/>
                  <a:pt x="245" y="196"/>
                </a:cubicBezTo>
                <a:cubicBezTo>
                  <a:pt x="242" y="199"/>
                  <a:pt x="237" y="200"/>
                  <a:pt x="233" y="197"/>
                </a:cubicBezTo>
                <a:close/>
                <a:moveTo>
                  <a:pt x="83" y="77"/>
                </a:moveTo>
                <a:lnTo>
                  <a:pt x="4" y="15"/>
                </a:lnTo>
                <a:cubicBezTo>
                  <a:pt x="1" y="12"/>
                  <a:pt x="0" y="7"/>
                  <a:pt x="3" y="4"/>
                </a:cubicBezTo>
                <a:cubicBezTo>
                  <a:pt x="6" y="0"/>
                  <a:pt x="11" y="0"/>
                  <a:pt x="14" y="2"/>
                </a:cubicBezTo>
                <a:lnTo>
                  <a:pt x="93" y="65"/>
                </a:lnTo>
                <a:cubicBezTo>
                  <a:pt x="97" y="68"/>
                  <a:pt x="97" y="73"/>
                  <a:pt x="94" y="76"/>
                </a:cubicBezTo>
                <a:cubicBezTo>
                  <a:pt x="92" y="80"/>
                  <a:pt x="87" y="80"/>
                  <a:pt x="83" y="77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39" name="Line 191"/>
          <p:cNvSpPr>
            <a:spLocks noChangeShapeType="1"/>
          </p:cNvSpPr>
          <p:nvPr/>
        </p:nvSpPr>
        <p:spPr bwMode="auto">
          <a:xfrm>
            <a:off x="5108575" y="5472113"/>
            <a:ext cx="2986088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0" name="Line 192"/>
          <p:cNvSpPr>
            <a:spLocks noChangeShapeType="1"/>
          </p:cNvSpPr>
          <p:nvPr/>
        </p:nvSpPr>
        <p:spPr bwMode="auto">
          <a:xfrm flipV="1">
            <a:off x="5607050" y="4778375"/>
            <a:ext cx="1990725" cy="13874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1" name="Line 193"/>
          <p:cNvSpPr>
            <a:spLocks noChangeShapeType="1"/>
          </p:cNvSpPr>
          <p:nvPr/>
        </p:nvSpPr>
        <p:spPr bwMode="auto">
          <a:xfrm flipV="1">
            <a:off x="6057900" y="3476625"/>
            <a:ext cx="993775" cy="69373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2" name="Line 194"/>
          <p:cNvSpPr>
            <a:spLocks noChangeShapeType="1"/>
          </p:cNvSpPr>
          <p:nvPr/>
        </p:nvSpPr>
        <p:spPr bwMode="auto">
          <a:xfrm>
            <a:off x="5808663" y="3824288"/>
            <a:ext cx="1492250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3" name="Line 195"/>
          <p:cNvSpPr>
            <a:spLocks noChangeShapeType="1"/>
          </p:cNvSpPr>
          <p:nvPr/>
        </p:nvSpPr>
        <p:spPr bwMode="auto">
          <a:xfrm>
            <a:off x="6165850" y="2870200"/>
            <a:ext cx="746125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4" name="Line 196"/>
          <p:cNvSpPr>
            <a:spLocks noChangeShapeType="1"/>
          </p:cNvSpPr>
          <p:nvPr/>
        </p:nvSpPr>
        <p:spPr bwMode="auto">
          <a:xfrm flipV="1">
            <a:off x="6289675" y="2697163"/>
            <a:ext cx="500063" cy="3460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5" name="Line 197"/>
          <p:cNvSpPr>
            <a:spLocks noChangeShapeType="1"/>
          </p:cNvSpPr>
          <p:nvPr/>
        </p:nvSpPr>
        <p:spPr bwMode="auto">
          <a:xfrm flipV="1">
            <a:off x="7100888" y="4778375"/>
            <a:ext cx="1989137" cy="13874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6" name="Line 198"/>
          <p:cNvSpPr>
            <a:spLocks noChangeShapeType="1"/>
          </p:cNvSpPr>
          <p:nvPr/>
        </p:nvSpPr>
        <p:spPr bwMode="auto">
          <a:xfrm flipV="1">
            <a:off x="4114800" y="4778375"/>
            <a:ext cx="1989138" cy="13874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7" name="Line 199"/>
          <p:cNvSpPr>
            <a:spLocks noChangeShapeType="1"/>
          </p:cNvSpPr>
          <p:nvPr/>
        </p:nvSpPr>
        <p:spPr bwMode="auto">
          <a:xfrm>
            <a:off x="6103938" y="4778375"/>
            <a:ext cx="2986087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8" name="Line 200"/>
          <p:cNvSpPr>
            <a:spLocks noChangeShapeType="1"/>
          </p:cNvSpPr>
          <p:nvPr/>
        </p:nvSpPr>
        <p:spPr bwMode="auto">
          <a:xfrm>
            <a:off x="4114800" y="6165850"/>
            <a:ext cx="2986088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9" name="Line 201"/>
          <p:cNvSpPr>
            <a:spLocks noChangeShapeType="1"/>
          </p:cNvSpPr>
          <p:nvPr/>
        </p:nvSpPr>
        <p:spPr bwMode="auto">
          <a:xfrm flipV="1">
            <a:off x="6789738" y="3476625"/>
            <a:ext cx="993775" cy="69373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0" name="Line 202"/>
          <p:cNvSpPr>
            <a:spLocks noChangeShapeType="1"/>
          </p:cNvSpPr>
          <p:nvPr/>
        </p:nvSpPr>
        <p:spPr bwMode="auto">
          <a:xfrm flipV="1">
            <a:off x="5295900" y="3476625"/>
            <a:ext cx="993775" cy="69373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1" name="Line 203"/>
          <p:cNvSpPr>
            <a:spLocks noChangeShapeType="1"/>
          </p:cNvSpPr>
          <p:nvPr/>
        </p:nvSpPr>
        <p:spPr bwMode="auto">
          <a:xfrm>
            <a:off x="6289675" y="3476625"/>
            <a:ext cx="1493838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2" name="Line 204"/>
          <p:cNvSpPr>
            <a:spLocks noChangeShapeType="1"/>
          </p:cNvSpPr>
          <p:nvPr/>
        </p:nvSpPr>
        <p:spPr bwMode="auto">
          <a:xfrm>
            <a:off x="5295900" y="4170363"/>
            <a:ext cx="1493838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3" name="Line 205"/>
          <p:cNvSpPr>
            <a:spLocks noChangeShapeType="1"/>
          </p:cNvSpPr>
          <p:nvPr/>
        </p:nvSpPr>
        <p:spPr bwMode="auto">
          <a:xfrm flipV="1">
            <a:off x="6662738" y="2697163"/>
            <a:ext cx="500062" cy="3460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4" name="Line 206"/>
          <p:cNvSpPr>
            <a:spLocks noChangeShapeType="1"/>
          </p:cNvSpPr>
          <p:nvPr/>
        </p:nvSpPr>
        <p:spPr bwMode="auto">
          <a:xfrm flipV="1">
            <a:off x="5916613" y="2697163"/>
            <a:ext cx="498475" cy="34607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5" name="Line 207"/>
          <p:cNvSpPr>
            <a:spLocks noChangeShapeType="1"/>
          </p:cNvSpPr>
          <p:nvPr/>
        </p:nvSpPr>
        <p:spPr bwMode="auto">
          <a:xfrm>
            <a:off x="6415088" y="2697163"/>
            <a:ext cx="747712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6" name="Line 208"/>
          <p:cNvSpPr>
            <a:spLocks noChangeShapeType="1"/>
          </p:cNvSpPr>
          <p:nvPr/>
        </p:nvSpPr>
        <p:spPr bwMode="auto">
          <a:xfrm>
            <a:off x="5916613" y="3043238"/>
            <a:ext cx="746125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7" name="Freeform 209"/>
          <p:cNvSpPr>
            <a:spLocks noEditPoints="1"/>
          </p:cNvSpPr>
          <p:nvPr/>
        </p:nvSpPr>
        <p:spPr bwMode="auto">
          <a:xfrm>
            <a:off x="5600700" y="1879600"/>
            <a:ext cx="881063" cy="4279900"/>
          </a:xfrm>
          <a:custGeom>
            <a:avLst/>
            <a:gdLst>
              <a:gd name="T0" fmla="*/ 2147483647 w 1598"/>
              <a:gd name="T1" fmla="*/ 2147483647 h 5569"/>
              <a:gd name="T2" fmla="*/ 2147483647 w 1598"/>
              <a:gd name="T3" fmla="*/ 2147483647 h 5569"/>
              <a:gd name="T4" fmla="*/ 2147483647 w 1598"/>
              <a:gd name="T5" fmla="*/ 2147483647 h 5569"/>
              <a:gd name="T6" fmla="*/ 2147483647 w 1598"/>
              <a:gd name="T7" fmla="*/ 2147483647 h 5569"/>
              <a:gd name="T8" fmla="*/ 2147483647 w 1598"/>
              <a:gd name="T9" fmla="*/ 2147483647 h 5569"/>
              <a:gd name="T10" fmla="*/ 2147483647 w 1598"/>
              <a:gd name="T11" fmla="*/ 2147483647 h 5569"/>
              <a:gd name="T12" fmla="*/ 2147483647 w 1598"/>
              <a:gd name="T13" fmla="*/ 2147483647 h 5569"/>
              <a:gd name="T14" fmla="*/ 2147483647 w 1598"/>
              <a:gd name="T15" fmla="*/ 2147483647 h 5569"/>
              <a:gd name="T16" fmla="*/ 2147483647 w 1598"/>
              <a:gd name="T17" fmla="*/ 2147483647 h 5569"/>
              <a:gd name="T18" fmla="*/ 2147483647 w 1598"/>
              <a:gd name="T19" fmla="*/ 2147483647 h 5569"/>
              <a:gd name="T20" fmla="*/ 2147483647 w 1598"/>
              <a:gd name="T21" fmla="*/ 2147483647 h 5569"/>
              <a:gd name="T22" fmla="*/ 2147483647 w 1598"/>
              <a:gd name="T23" fmla="*/ 2147483647 h 5569"/>
              <a:gd name="T24" fmla="*/ 2147483647 w 1598"/>
              <a:gd name="T25" fmla="*/ 2147483647 h 5569"/>
              <a:gd name="T26" fmla="*/ 2147483647 w 1598"/>
              <a:gd name="T27" fmla="*/ 2147483647 h 5569"/>
              <a:gd name="T28" fmla="*/ 2147483647 w 1598"/>
              <a:gd name="T29" fmla="*/ 2147483647 h 5569"/>
              <a:gd name="T30" fmla="*/ 2147483647 w 1598"/>
              <a:gd name="T31" fmla="*/ 2147483647 h 5569"/>
              <a:gd name="T32" fmla="*/ 2147483647 w 1598"/>
              <a:gd name="T33" fmla="*/ 2147483647 h 5569"/>
              <a:gd name="T34" fmla="*/ 2147483647 w 1598"/>
              <a:gd name="T35" fmla="*/ 2147483647 h 5569"/>
              <a:gd name="T36" fmla="*/ 2147483647 w 1598"/>
              <a:gd name="T37" fmla="*/ 2147483647 h 5569"/>
              <a:gd name="T38" fmla="*/ 2147483647 w 1598"/>
              <a:gd name="T39" fmla="*/ 2147483647 h 5569"/>
              <a:gd name="T40" fmla="*/ 2147483647 w 1598"/>
              <a:gd name="T41" fmla="*/ 2147483647 h 5569"/>
              <a:gd name="T42" fmla="*/ 2147483647 w 1598"/>
              <a:gd name="T43" fmla="*/ 2147483647 h 5569"/>
              <a:gd name="T44" fmla="*/ 2147483647 w 1598"/>
              <a:gd name="T45" fmla="*/ 2147483647 h 5569"/>
              <a:gd name="T46" fmla="*/ 2147483647 w 1598"/>
              <a:gd name="T47" fmla="*/ 2147483647 h 5569"/>
              <a:gd name="T48" fmla="*/ 2147483647 w 1598"/>
              <a:gd name="T49" fmla="*/ 2147483647 h 5569"/>
              <a:gd name="T50" fmla="*/ 2147483647 w 1598"/>
              <a:gd name="T51" fmla="*/ 2147483647 h 5569"/>
              <a:gd name="T52" fmla="*/ 2147483647 w 1598"/>
              <a:gd name="T53" fmla="*/ 2147483647 h 5569"/>
              <a:gd name="T54" fmla="*/ 2147483647 w 1598"/>
              <a:gd name="T55" fmla="*/ 2147483647 h 5569"/>
              <a:gd name="T56" fmla="*/ 2147483647 w 1598"/>
              <a:gd name="T57" fmla="*/ 2147483647 h 5569"/>
              <a:gd name="T58" fmla="*/ 2147483647 w 1598"/>
              <a:gd name="T59" fmla="*/ 2147483647 h 5569"/>
              <a:gd name="T60" fmla="*/ 2147483647 w 1598"/>
              <a:gd name="T61" fmla="*/ 2147483647 h 5569"/>
              <a:gd name="T62" fmla="*/ 2147483647 w 1598"/>
              <a:gd name="T63" fmla="*/ 2147483647 h 5569"/>
              <a:gd name="T64" fmla="*/ 2147483647 w 1598"/>
              <a:gd name="T65" fmla="*/ 2147483647 h 5569"/>
              <a:gd name="T66" fmla="*/ 2147483647 w 1598"/>
              <a:gd name="T67" fmla="*/ 2147483647 h 5569"/>
              <a:gd name="T68" fmla="*/ 2147483647 w 1598"/>
              <a:gd name="T69" fmla="*/ 2147483647 h 5569"/>
              <a:gd name="T70" fmla="*/ 2147483647 w 1598"/>
              <a:gd name="T71" fmla="*/ 2147483647 h 5569"/>
              <a:gd name="T72" fmla="*/ 2147483647 w 1598"/>
              <a:gd name="T73" fmla="*/ 2147483647 h 5569"/>
              <a:gd name="T74" fmla="*/ 2147483647 w 1598"/>
              <a:gd name="T75" fmla="*/ 2147483647 h 5569"/>
              <a:gd name="T76" fmla="*/ 2147483647 w 1598"/>
              <a:gd name="T77" fmla="*/ 2147483647 h 5569"/>
              <a:gd name="T78" fmla="*/ 2147483647 w 1598"/>
              <a:gd name="T79" fmla="*/ 2147483647 h 5569"/>
              <a:gd name="T80" fmla="*/ 2147483647 w 1598"/>
              <a:gd name="T81" fmla="*/ 2147483647 h 5569"/>
              <a:gd name="T82" fmla="*/ 2147483647 w 1598"/>
              <a:gd name="T83" fmla="*/ 2147483647 h 5569"/>
              <a:gd name="T84" fmla="*/ 2147483647 w 1598"/>
              <a:gd name="T85" fmla="*/ 2147483647 h 5569"/>
              <a:gd name="T86" fmla="*/ 2147483647 w 1598"/>
              <a:gd name="T87" fmla="*/ 2147483647 h 5569"/>
              <a:gd name="T88" fmla="*/ 2147483647 w 1598"/>
              <a:gd name="T89" fmla="*/ 2147483647 h 5569"/>
              <a:gd name="T90" fmla="*/ 2147483647 w 1598"/>
              <a:gd name="T91" fmla="*/ 2147483647 h 5569"/>
              <a:gd name="T92" fmla="*/ 2147483647 w 1598"/>
              <a:gd name="T93" fmla="*/ 2147483647 h 5569"/>
              <a:gd name="T94" fmla="*/ 2147483647 w 1598"/>
              <a:gd name="T95" fmla="*/ 2147483647 h 5569"/>
              <a:gd name="T96" fmla="*/ 2147483647 w 1598"/>
              <a:gd name="T97" fmla="*/ 2147483647 h 5569"/>
              <a:gd name="T98" fmla="*/ 2147483647 w 1598"/>
              <a:gd name="T99" fmla="*/ 2147483647 h 5569"/>
              <a:gd name="T100" fmla="*/ 2147483647 w 1598"/>
              <a:gd name="T101" fmla="*/ 2147483647 h 5569"/>
              <a:gd name="T102" fmla="*/ 2147483647 w 1598"/>
              <a:gd name="T103" fmla="*/ 2147483647 h 5569"/>
              <a:gd name="T104" fmla="*/ 2147483647 w 1598"/>
              <a:gd name="T105" fmla="*/ 2147483647 h 5569"/>
              <a:gd name="T106" fmla="*/ 2147483647 w 1598"/>
              <a:gd name="T107" fmla="*/ 2147483647 h 55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98"/>
              <a:gd name="T163" fmla="*/ 0 h 5569"/>
              <a:gd name="T164" fmla="*/ 1598 w 1598"/>
              <a:gd name="T165" fmla="*/ 5569 h 55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98" h="5569">
                <a:moveTo>
                  <a:pt x="1597" y="11"/>
                </a:moveTo>
                <a:lnTo>
                  <a:pt x="1566" y="119"/>
                </a:lnTo>
                <a:cubicBezTo>
                  <a:pt x="1565" y="123"/>
                  <a:pt x="1561" y="125"/>
                  <a:pt x="1556" y="124"/>
                </a:cubicBezTo>
                <a:cubicBezTo>
                  <a:pt x="1552" y="123"/>
                  <a:pt x="1550" y="118"/>
                  <a:pt x="1551" y="114"/>
                </a:cubicBezTo>
                <a:lnTo>
                  <a:pt x="1582" y="6"/>
                </a:lnTo>
                <a:cubicBezTo>
                  <a:pt x="1583" y="2"/>
                  <a:pt x="1587" y="0"/>
                  <a:pt x="1592" y="1"/>
                </a:cubicBezTo>
                <a:cubicBezTo>
                  <a:pt x="1596" y="2"/>
                  <a:pt x="1598" y="7"/>
                  <a:pt x="1597" y="11"/>
                </a:cubicBezTo>
                <a:close/>
                <a:moveTo>
                  <a:pt x="1544" y="195"/>
                </a:moveTo>
                <a:lnTo>
                  <a:pt x="1514" y="303"/>
                </a:lnTo>
                <a:cubicBezTo>
                  <a:pt x="1513" y="307"/>
                  <a:pt x="1508" y="310"/>
                  <a:pt x="1504" y="309"/>
                </a:cubicBezTo>
                <a:cubicBezTo>
                  <a:pt x="1500" y="308"/>
                  <a:pt x="1497" y="303"/>
                  <a:pt x="1498" y="299"/>
                </a:cubicBezTo>
                <a:lnTo>
                  <a:pt x="1529" y="191"/>
                </a:lnTo>
                <a:cubicBezTo>
                  <a:pt x="1530" y="187"/>
                  <a:pt x="1535" y="184"/>
                  <a:pt x="1539" y="186"/>
                </a:cubicBezTo>
                <a:cubicBezTo>
                  <a:pt x="1543" y="187"/>
                  <a:pt x="1546" y="191"/>
                  <a:pt x="1544" y="195"/>
                </a:cubicBezTo>
                <a:close/>
                <a:moveTo>
                  <a:pt x="1492" y="380"/>
                </a:moveTo>
                <a:lnTo>
                  <a:pt x="1461" y="488"/>
                </a:lnTo>
                <a:cubicBezTo>
                  <a:pt x="1460" y="492"/>
                  <a:pt x="1456" y="495"/>
                  <a:pt x="1451" y="493"/>
                </a:cubicBezTo>
                <a:cubicBezTo>
                  <a:pt x="1447" y="492"/>
                  <a:pt x="1445" y="488"/>
                  <a:pt x="1446" y="484"/>
                </a:cubicBezTo>
                <a:lnTo>
                  <a:pt x="1476" y="376"/>
                </a:lnTo>
                <a:cubicBezTo>
                  <a:pt x="1478" y="372"/>
                  <a:pt x="1482" y="369"/>
                  <a:pt x="1486" y="370"/>
                </a:cubicBezTo>
                <a:cubicBezTo>
                  <a:pt x="1491" y="371"/>
                  <a:pt x="1493" y="376"/>
                  <a:pt x="1492" y="380"/>
                </a:cubicBezTo>
                <a:close/>
                <a:moveTo>
                  <a:pt x="1439" y="565"/>
                </a:moveTo>
                <a:lnTo>
                  <a:pt x="1409" y="673"/>
                </a:lnTo>
                <a:cubicBezTo>
                  <a:pt x="1407" y="677"/>
                  <a:pt x="1403" y="679"/>
                  <a:pt x="1399" y="678"/>
                </a:cubicBezTo>
                <a:cubicBezTo>
                  <a:pt x="1395" y="677"/>
                  <a:pt x="1392" y="672"/>
                  <a:pt x="1393" y="668"/>
                </a:cubicBezTo>
                <a:lnTo>
                  <a:pt x="1424" y="560"/>
                </a:lnTo>
                <a:cubicBezTo>
                  <a:pt x="1425" y="556"/>
                  <a:pt x="1430" y="554"/>
                  <a:pt x="1434" y="555"/>
                </a:cubicBezTo>
                <a:cubicBezTo>
                  <a:pt x="1438" y="556"/>
                  <a:pt x="1441" y="561"/>
                  <a:pt x="1439" y="565"/>
                </a:cubicBezTo>
                <a:close/>
                <a:moveTo>
                  <a:pt x="1387" y="749"/>
                </a:moveTo>
                <a:lnTo>
                  <a:pt x="1356" y="857"/>
                </a:lnTo>
                <a:cubicBezTo>
                  <a:pt x="1355" y="861"/>
                  <a:pt x="1350" y="864"/>
                  <a:pt x="1346" y="863"/>
                </a:cubicBezTo>
                <a:cubicBezTo>
                  <a:pt x="1342" y="862"/>
                  <a:pt x="1340" y="857"/>
                  <a:pt x="1341" y="853"/>
                </a:cubicBezTo>
                <a:lnTo>
                  <a:pt x="1371" y="745"/>
                </a:lnTo>
                <a:cubicBezTo>
                  <a:pt x="1373" y="741"/>
                  <a:pt x="1377" y="738"/>
                  <a:pt x="1381" y="740"/>
                </a:cubicBezTo>
                <a:cubicBezTo>
                  <a:pt x="1386" y="741"/>
                  <a:pt x="1388" y="745"/>
                  <a:pt x="1387" y="749"/>
                </a:cubicBezTo>
                <a:close/>
                <a:moveTo>
                  <a:pt x="1334" y="934"/>
                </a:moveTo>
                <a:lnTo>
                  <a:pt x="1304" y="1042"/>
                </a:lnTo>
                <a:cubicBezTo>
                  <a:pt x="1302" y="1046"/>
                  <a:pt x="1298" y="1049"/>
                  <a:pt x="1294" y="1047"/>
                </a:cubicBezTo>
                <a:cubicBezTo>
                  <a:pt x="1289" y="1046"/>
                  <a:pt x="1287" y="1042"/>
                  <a:pt x="1288" y="1038"/>
                </a:cubicBezTo>
                <a:lnTo>
                  <a:pt x="1319" y="930"/>
                </a:lnTo>
                <a:cubicBezTo>
                  <a:pt x="1320" y="926"/>
                  <a:pt x="1324" y="923"/>
                  <a:pt x="1329" y="924"/>
                </a:cubicBezTo>
                <a:cubicBezTo>
                  <a:pt x="1333" y="925"/>
                  <a:pt x="1335" y="930"/>
                  <a:pt x="1334" y="934"/>
                </a:cubicBezTo>
                <a:close/>
                <a:moveTo>
                  <a:pt x="1282" y="1119"/>
                </a:moveTo>
                <a:lnTo>
                  <a:pt x="1251" y="1227"/>
                </a:lnTo>
                <a:cubicBezTo>
                  <a:pt x="1250" y="1231"/>
                  <a:pt x="1245" y="1233"/>
                  <a:pt x="1241" y="1232"/>
                </a:cubicBezTo>
                <a:cubicBezTo>
                  <a:pt x="1237" y="1231"/>
                  <a:pt x="1234" y="1226"/>
                  <a:pt x="1236" y="1222"/>
                </a:cubicBezTo>
                <a:lnTo>
                  <a:pt x="1266" y="1114"/>
                </a:lnTo>
                <a:cubicBezTo>
                  <a:pt x="1267" y="1110"/>
                  <a:pt x="1272" y="1108"/>
                  <a:pt x="1276" y="1109"/>
                </a:cubicBezTo>
                <a:cubicBezTo>
                  <a:pt x="1280" y="1110"/>
                  <a:pt x="1283" y="1115"/>
                  <a:pt x="1282" y="1119"/>
                </a:cubicBezTo>
                <a:close/>
                <a:moveTo>
                  <a:pt x="1229" y="1303"/>
                </a:moveTo>
                <a:lnTo>
                  <a:pt x="1198" y="1411"/>
                </a:lnTo>
                <a:cubicBezTo>
                  <a:pt x="1197" y="1415"/>
                  <a:pt x="1193" y="1418"/>
                  <a:pt x="1189" y="1417"/>
                </a:cubicBezTo>
                <a:cubicBezTo>
                  <a:pt x="1184" y="1416"/>
                  <a:pt x="1182" y="1411"/>
                  <a:pt x="1183" y="1407"/>
                </a:cubicBezTo>
                <a:lnTo>
                  <a:pt x="1214" y="1299"/>
                </a:lnTo>
                <a:cubicBezTo>
                  <a:pt x="1215" y="1295"/>
                  <a:pt x="1219" y="1292"/>
                  <a:pt x="1224" y="1294"/>
                </a:cubicBezTo>
                <a:cubicBezTo>
                  <a:pt x="1228" y="1295"/>
                  <a:pt x="1230" y="1299"/>
                  <a:pt x="1229" y="1303"/>
                </a:cubicBezTo>
                <a:close/>
                <a:moveTo>
                  <a:pt x="1177" y="1488"/>
                </a:moveTo>
                <a:lnTo>
                  <a:pt x="1146" y="1596"/>
                </a:lnTo>
                <a:cubicBezTo>
                  <a:pt x="1145" y="1600"/>
                  <a:pt x="1140" y="1603"/>
                  <a:pt x="1136" y="1601"/>
                </a:cubicBezTo>
                <a:cubicBezTo>
                  <a:pt x="1132" y="1600"/>
                  <a:pt x="1129" y="1596"/>
                  <a:pt x="1130" y="1591"/>
                </a:cubicBezTo>
                <a:lnTo>
                  <a:pt x="1161" y="1484"/>
                </a:lnTo>
                <a:cubicBezTo>
                  <a:pt x="1162" y="1480"/>
                  <a:pt x="1167" y="1477"/>
                  <a:pt x="1171" y="1478"/>
                </a:cubicBezTo>
                <a:cubicBezTo>
                  <a:pt x="1175" y="1479"/>
                  <a:pt x="1178" y="1484"/>
                  <a:pt x="1177" y="1488"/>
                </a:cubicBezTo>
                <a:close/>
                <a:moveTo>
                  <a:pt x="1124" y="1673"/>
                </a:moveTo>
                <a:lnTo>
                  <a:pt x="1093" y="1781"/>
                </a:lnTo>
                <a:cubicBezTo>
                  <a:pt x="1092" y="1785"/>
                  <a:pt x="1088" y="1787"/>
                  <a:pt x="1083" y="1786"/>
                </a:cubicBezTo>
                <a:cubicBezTo>
                  <a:pt x="1079" y="1785"/>
                  <a:pt x="1077" y="1780"/>
                  <a:pt x="1078" y="1776"/>
                </a:cubicBezTo>
                <a:lnTo>
                  <a:pt x="1109" y="1668"/>
                </a:lnTo>
                <a:cubicBezTo>
                  <a:pt x="1110" y="1664"/>
                  <a:pt x="1114" y="1662"/>
                  <a:pt x="1118" y="1663"/>
                </a:cubicBezTo>
                <a:cubicBezTo>
                  <a:pt x="1123" y="1664"/>
                  <a:pt x="1125" y="1669"/>
                  <a:pt x="1124" y="1673"/>
                </a:cubicBezTo>
                <a:close/>
                <a:moveTo>
                  <a:pt x="1071" y="1857"/>
                </a:moveTo>
                <a:lnTo>
                  <a:pt x="1041" y="1965"/>
                </a:lnTo>
                <a:cubicBezTo>
                  <a:pt x="1040" y="1969"/>
                  <a:pt x="1035" y="1972"/>
                  <a:pt x="1031" y="1971"/>
                </a:cubicBezTo>
                <a:cubicBezTo>
                  <a:pt x="1027" y="1970"/>
                  <a:pt x="1024" y="1965"/>
                  <a:pt x="1025" y="1961"/>
                </a:cubicBezTo>
                <a:lnTo>
                  <a:pt x="1056" y="1853"/>
                </a:lnTo>
                <a:cubicBezTo>
                  <a:pt x="1057" y="1849"/>
                  <a:pt x="1062" y="1846"/>
                  <a:pt x="1066" y="1848"/>
                </a:cubicBezTo>
                <a:cubicBezTo>
                  <a:pt x="1070" y="1849"/>
                  <a:pt x="1073" y="1853"/>
                  <a:pt x="1071" y="1857"/>
                </a:cubicBezTo>
                <a:close/>
                <a:moveTo>
                  <a:pt x="1019" y="2042"/>
                </a:moveTo>
                <a:lnTo>
                  <a:pt x="988" y="2150"/>
                </a:lnTo>
                <a:cubicBezTo>
                  <a:pt x="987" y="2154"/>
                  <a:pt x="983" y="2157"/>
                  <a:pt x="978" y="2155"/>
                </a:cubicBezTo>
                <a:cubicBezTo>
                  <a:pt x="974" y="2154"/>
                  <a:pt x="972" y="2150"/>
                  <a:pt x="973" y="2145"/>
                </a:cubicBezTo>
                <a:lnTo>
                  <a:pt x="1003" y="2038"/>
                </a:lnTo>
                <a:cubicBezTo>
                  <a:pt x="1005" y="2034"/>
                  <a:pt x="1009" y="2031"/>
                  <a:pt x="1013" y="2032"/>
                </a:cubicBezTo>
                <a:cubicBezTo>
                  <a:pt x="1018" y="2033"/>
                  <a:pt x="1020" y="2038"/>
                  <a:pt x="1019" y="2042"/>
                </a:cubicBezTo>
                <a:close/>
                <a:moveTo>
                  <a:pt x="966" y="2227"/>
                </a:moveTo>
                <a:lnTo>
                  <a:pt x="936" y="2335"/>
                </a:lnTo>
                <a:cubicBezTo>
                  <a:pt x="934" y="2339"/>
                  <a:pt x="930" y="2341"/>
                  <a:pt x="926" y="2340"/>
                </a:cubicBezTo>
                <a:cubicBezTo>
                  <a:pt x="921" y="2339"/>
                  <a:pt x="919" y="2334"/>
                  <a:pt x="920" y="2330"/>
                </a:cubicBezTo>
                <a:lnTo>
                  <a:pt x="951" y="2222"/>
                </a:lnTo>
                <a:cubicBezTo>
                  <a:pt x="952" y="2218"/>
                  <a:pt x="957" y="2216"/>
                  <a:pt x="961" y="2217"/>
                </a:cubicBezTo>
                <a:cubicBezTo>
                  <a:pt x="965" y="2218"/>
                  <a:pt x="967" y="2223"/>
                  <a:pt x="966" y="2227"/>
                </a:cubicBezTo>
                <a:close/>
                <a:moveTo>
                  <a:pt x="914" y="2411"/>
                </a:moveTo>
                <a:lnTo>
                  <a:pt x="883" y="2519"/>
                </a:lnTo>
                <a:cubicBezTo>
                  <a:pt x="882" y="2523"/>
                  <a:pt x="877" y="2526"/>
                  <a:pt x="873" y="2525"/>
                </a:cubicBezTo>
                <a:cubicBezTo>
                  <a:pt x="869" y="2523"/>
                  <a:pt x="866" y="2519"/>
                  <a:pt x="868" y="2515"/>
                </a:cubicBezTo>
                <a:lnTo>
                  <a:pt x="898" y="2407"/>
                </a:lnTo>
                <a:cubicBezTo>
                  <a:pt x="900" y="2403"/>
                  <a:pt x="904" y="2400"/>
                  <a:pt x="908" y="2402"/>
                </a:cubicBezTo>
                <a:cubicBezTo>
                  <a:pt x="912" y="2403"/>
                  <a:pt x="915" y="2407"/>
                  <a:pt x="914" y="2411"/>
                </a:cubicBezTo>
                <a:close/>
                <a:moveTo>
                  <a:pt x="861" y="2596"/>
                </a:moveTo>
                <a:lnTo>
                  <a:pt x="830" y="2704"/>
                </a:lnTo>
                <a:cubicBezTo>
                  <a:pt x="829" y="2708"/>
                  <a:pt x="825" y="2711"/>
                  <a:pt x="821" y="2709"/>
                </a:cubicBezTo>
                <a:cubicBezTo>
                  <a:pt x="816" y="2708"/>
                  <a:pt x="814" y="2704"/>
                  <a:pt x="815" y="2699"/>
                </a:cubicBezTo>
                <a:lnTo>
                  <a:pt x="846" y="2592"/>
                </a:lnTo>
                <a:cubicBezTo>
                  <a:pt x="847" y="2588"/>
                  <a:pt x="851" y="2585"/>
                  <a:pt x="856" y="2586"/>
                </a:cubicBezTo>
                <a:cubicBezTo>
                  <a:pt x="860" y="2587"/>
                  <a:pt x="862" y="2592"/>
                  <a:pt x="861" y="2596"/>
                </a:cubicBezTo>
                <a:close/>
                <a:moveTo>
                  <a:pt x="809" y="2781"/>
                </a:moveTo>
                <a:lnTo>
                  <a:pt x="778" y="2889"/>
                </a:lnTo>
                <a:cubicBezTo>
                  <a:pt x="777" y="2893"/>
                  <a:pt x="772" y="2895"/>
                  <a:pt x="768" y="2894"/>
                </a:cubicBezTo>
                <a:cubicBezTo>
                  <a:pt x="764" y="2893"/>
                  <a:pt x="761" y="2888"/>
                  <a:pt x="763" y="2884"/>
                </a:cubicBezTo>
                <a:lnTo>
                  <a:pt x="793" y="2776"/>
                </a:lnTo>
                <a:cubicBezTo>
                  <a:pt x="794" y="2772"/>
                  <a:pt x="799" y="2770"/>
                  <a:pt x="803" y="2771"/>
                </a:cubicBezTo>
                <a:cubicBezTo>
                  <a:pt x="807" y="2772"/>
                  <a:pt x="810" y="2777"/>
                  <a:pt x="809" y="2781"/>
                </a:cubicBezTo>
                <a:close/>
                <a:moveTo>
                  <a:pt x="756" y="2965"/>
                </a:moveTo>
                <a:lnTo>
                  <a:pt x="725" y="3073"/>
                </a:lnTo>
                <a:cubicBezTo>
                  <a:pt x="724" y="3077"/>
                  <a:pt x="720" y="3080"/>
                  <a:pt x="715" y="3079"/>
                </a:cubicBezTo>
                <a:cubicBezTo>
                  <a:pt x="711" y="3077"/>
                  <a:pt x="709" y="3073"/>
                  <a:pt x="710" y="3069"/>
                </a:cubicBezTo>
                <a:lnTo>
                  <a:pt x="741" y="2961"/>
                </a:lnTo>
                <a:cubicBezTo>
                  <a:pt x="742" y="2957"/>
                  <a:pt x="746" y="2954"/>
                  <a:pt x="751" y="2956"/>
                </a:cubicBezTo>
                <a:cubicBezTo>
                  <a:pt x="755" y="2957"/>
                  <a:pt x="757" y="2961"/>
                  <a:pt x="756" y="2965"/>
                </a:cubicBezTo>
                <a:close/>
                <a:moveTo>
                  <a:pt x="703" y="3150"/>
                </a:moveTo>
                <a:lnTo>
                  <a:pt x="673" y="3258"/>
                </a:lnTo>
                <a:cubicBezTo>
                  <a:pt x="672" y="3262"/>
                  <a:pt x="667" y="3265"/>
                  <a:pt x="663" y="3263"/>
                </a:cubicBezTo>
                <a:cubicBezTo>
                  <a:pt x="659" y="3262"/>
                  <a:pt x="656" y="3258"/>
                  <a:pt x="657" y="3253"/>
                </a:cubicBezTo>
                <a:lnTo>
                  <a:pt x="688" y="3146"/>
                </a:lnTo>
                <a:cubicBezTo>
                  <a:pt x="689" y="3142"/>
                  <a:pt x="694" y="3139"/>
                  <a:pt x="698" y="3140"/>
                </a:cubicBezTo>
                <a:cubicBezTo>
                  <a:pt x="702" y="3141"/>
                  <a:pt x="705" y="3146"/>
                  <a:pt x="703" y="3150"/>
                </a:cubicBezTo>
                <a:close/>
                <a:moveTo>
                  <a:pt x="651" y="3335"/>
                </a:moveTo>
                <a:lnTo>
                  <a:pt x="620" y="3443"/>
                </a:lnTo>
                <a:cubicBezTo>
                  <a:pt x="619" y="3447"/>
                  <a:pt x="615" y="3449"/>
                  <a:pt x="610" y="3448"/>
                </a:cubicBezTo>
                <a:cubicBezTo>
                  <a:pt x="606" y="3447"/>
                  <a:pt x="604" y="3442"/>
                  <a:pt x="605" y="3438"/>
                </a:cubicBezTo>
                <a:lnTo>
                  <a:pt x="636" y="3330"/>
                </a:lnTo>
                <a:cubicBezTo>
                  <a:pt x="637" y="3326"/>
                  <a:pt x="641" y="3324"/>
                  <a:pt x="645" y="3325"/>
                </a:cubicBezTo>
                <a:cubicBezTo>
                  <a:pt x="650" y="3326"/>
                  <a:pt x="652" y="3331"/>
                  <a:pt x="651" y="3335"/>
                </a:cubicBezTo>
                <a:close/>
                <a:moveTo>
                  <a:pt x="598" y="3519"/>
                </a:moveTo>
                <a:lnTo>
                  <a:pt x="568" y="3627"/>
                </a:lnTo>
                <a:cubicBezTo>
                  <a:pt x="566" y="3631"/>
                  <a:pt x="562" y="3634"/>
                  <a:pt x="558" y="3633"/>
                </a:cubicBezTo>
                <a:cubicBezTo>
                  <a:pt x="554" y="3631"/>
                  <a:pt x="551" y="3627"/>
                  <a:pt x="552" y="3623"/>
                </a:cubicBezTo>
                <a:lnTo>
                  <a:pt x="583" y="3515"/>
                </a:lnTo>
                <a:cubicBezTo>
                  <a:pt x="584" y="3511"/>
                  <a:pt x="589" y="3508"/>
                  <a:pt x="593" y="3510"/>
                </a:cubicBezTo>
                <a:cubicBezTo>
                  <a:pt x="597" y="3511"/>
                  <a:pt x="600" y="3515"/>
                  <a:pt x="598" y="3519"/>
                </a:cubicBezTo>
                <a:close/>
                <a:moveTo>
                  <a:pt x="546" y="3704"/>
                </a:moveTo>
                <a:lnTo>
                  <a:pt x="515" y="3812"/>
                </a:lnTo>
                <a:cubicBezTo>
                  <a:pt x="514" y="3816"/>
                  <a:pt x="509" y="3819"/>
                  <a:pt x="505" y="3817"/>
                </a:cubicBezTo>
                <a:cubicBezTo>
                  <a:pt x="501" y="3816"/>
                  <a:pt x="499" y="3812"/>
                  <a:pt x="500" y="3807"/>
                </a:cubicBezTo>
                <a:lnTo>
                  <a:pt x="530" y="3700"/>
                </a:lnTo>
                <a:cubicBezTo>
                  <a:pt x="532" y="3696"/>
                  <a:pt x="536" y="3693"/>
                  <a:pt x="540" y="3694"/>
                </a:cubicBezTo>
                <a:cubicBezTo>
                  <a:pt x="545" y="3695"/>
                  <a:pt x="547" y="3700"/>
                  <a:pt x="546" y="3704"/>
                </a:cubicBezTo>
                <a:close/>
                <a:moveTo>
                  <a:pt x="493" y="3889"/>
                </a:moveTo>
                <a:lnTo>
                  <a:pt x="463" y="3997"/>
                </a:lnTo>
                <a:cubicBezTo>
                  <a:pt x="461" y="4001"/>
                  <a:pt x="457" y="4003"/>
                  <a:pt x="453" y="4002"/>
                </a:cubicBezTo>
                <a:cubicBezTo>
                  <a:pt x="448" y="4001"/>
                  <a:pt x="446" y="3996"/>
                  <a:pt x="447" y="3992"/>
                </a:cubicBezTo>
                <a:lnTo>
                  <a:pt x="478" y="3884"/>
                </a:lnTo>
                <a:cubicBezTo>
                  <a:pt x="479" y="3880"/>
                  <a:pt x="483" y="3878"/>
                  <a:pt x="488" y="3879"/>
                </a:cubicBezTo>
                <a:cubicBezTo>
                  <a:pt x="492" y="3880"/>
                  <a:pt x="494" y="3885"/>
                  <a:pt x="493" y="3889"/>
                </a:cubicBezTo>
                <a:close/>
                <a:moveTo>
                  <a:pt x="441" y="4073"/>
                </a:moveTo>
                <a:lnTo>
                  <a:pt x="410" y="4181"/>
                </a:lnTo>
                <a:cubicBezTo>
                  <a:pt x="409" y="4185"/>
                  <a:pt x="404" y="4188"/>
                  <a:pt x="400" y="4187"/>
                </a:cubicBezTo>
                <a:cubicBezTo>
                  <a:pt x="396" y="4185"/>
                  <a:pt x="393" y="4181"/>
                  <a:pt x="395" y="4177"/>
                </a:cubicBezTo>
                <a:lnTo>
                  <a:pt x="425" y="4069"/>
                </a:lnTo>
                <a:cubicBezTo>
                  <a:pt x="426" y="4065"/>
                  <a:pt x="431" y="4062"/>
                  <a:pt x="435" y="4064"/>
                </a:cubicBezTo>
                <a:cubicBezTo>
                  <a:pt x="439" y="4065"/>
                  <a:pt x="442" y="4069"/>
                  <a:pt x="441" y="4073"/>
                </a:cubicBezTo>
                <a:close/>
                <a:moveTo>
                  <a:pt x="388" y="4258"/>
                </a:moveTo>
                <a:lnTo>
                  <a:pt x="357" y="4366"/>
                </a:lnTo>
                <a:cubicBezTo>
                  <a:pt x="356" y="4370"/>
                  <a:pt x="352" y="4373"/>
                  <a:pt x="348" y="4371"/>
                </a:cubicBezTo>
                <a:cubicBezTo>
                  <a:pt x="343" y="4370"/>
                  <a:pt x="341" y="4366"/>
                  <a:pt x="342" y="4361"/>
                </a:cubicBezTo>
                <a:lnTo>
                  <a:pt x="373" y="4254"/>
                </a:lnTo>
                <a:cubicBezTo>
                  <a:pt x="374" y="4250"/>
                  <a:pt x="378" y="4247"/>
                  <a:pt x="383" y="4248"/>
                </a:cubicBezTo>
                <a:cubicBezTo>
                  <a:pt x="387" y="4249"/>
                  <a:pt x="389" y="4254"/>
                  <a:pt x="388" y="4258"/>
                </a:cubicBezTo>
                <a:close/>
                <a:moveTo>
                  <a:pt x="336" y="4443"/>
                </a:moveTo>
                <a:lnTo>
                  <a:pt x="305" y="4551"/>
                </a:lnTo>
                <a:cubicBezTo>
                  <a:pt x="304" y="4555"/>
                  <a:pt x="299" y="4557"/>
                  <a:pt x="295" y="4556"/>
                </a:cubicBezTo>
                <a:cubicBezTo>
                  <a:pt x="291" y="4555"/>
                  <a:pt x="288" y="4550"/>
                  <a:pt x="289" y="4546"/>
                </a:cubicBezTo>
                <a:lnTo>
                  <a:pt x="320" y="4438"/>
                </a:lnTo>
                <a:cubicBezTo>
                  <a:pt x="321" y="4434"/>
                  <a:pt x="326" y="4432"/>
                  <a:pt x="330" y="4433"/>
                </a:cubicBezTo>
                <a:cubicBezTo>
                  <a:pt x="334" y="4434"/>
                  <a:pt x="337" y="4439"/>
                  <a:pt x="336" y="4443"/>
                </a:cubicBezTo>
                <a:close/>
                <a:moveTo>
                  <a:pt x="283" y="4627"/>
                </a:moveTo>
                <a:lnTo>
                  <a:pt x="252" y="4735"/>
                </a:lnTo>
                <a:cubicBezTo>
                  <a:pt x="251" y="4739"/>
                  <a:pt x="247" y="4742"/>
                  <a:pt x="242" y="4741"/>
                </a:cubicBezTo>
                <a:cubicBezTo>
                  <a:pt x="238" y="4739"/>
                  <a:pt x="236" y="4735"/>
                  <a:pt x="237" y="4731"/>
                </a:cubicBezTo>
                <a:lnTo>
                  <a:pt x="268" y="4623"/>
                </a:lnTo>
                <a:cubicBezTo>
                  <a:pt x="269" y="4619"/>
                  <a:pt x="273" y="4616"/>
                  <a:pt x="277" y="4618"/>
                </a:cubicBezTo>
                <a:cubicBezTo>
                  <a:pt x="282" y="4619"/>
                  <a:pt x="284" y="4623"/>
                  <a:pt x="283" y="4627"/>
                </a:cubicBezTo>
                <a:close/>
                <a:moveTo>
                  <a:pt x="230" y="4812"/>
                </a:moveTo>
                <a:lnTo>
                  <a:pt x="200" y="4920"/>
                </a:lnTo>
                <a:cubicBezTo>
                  <a:pt x="199" y="4924"/>
                  <a:pt x="194" y="4927"/>
                  <a:pt x="190" y="4925"/>
                </a:cubicBezTo>
                <a:cubicBezTo>
                  <a:pt x="186" y="4924"/>
                  <a:pt x="183" y="4920"/>
                  <a:pt x="184" y="4915"/>
                </a:cubicBezTo>
                <a:lnTo>
                  <a:pt x="215" y="4808"/>
                </a:lnTo>
                <a:cubicBezTo>
                  <a:pt x="216" y="4804"/>
                  <a:pt x="221" y="4801"/>
                  <a:pt x="225" y="4802"/>
                </a:cubicBezTo>
                <a:cubicBezTo>
                  <a:pt x="229" y="4803"/>
                  <a:pt x="232" y="4808"/>
                  <a:pt x="230" y="4812"/>
                </a:cubicBezTo>
                <a:close/>
                <a:moveTo>
                  <a:pt x="178" y="4997"/>
                </a:moveTo>
                <a:lnTo>
                  <a:pt x="147" y="5105"/>
                </a:lnTo>
                <a:cubicBezTo>
                  <a:pt x="146" y="5109"/>
                  <a:pt x="142" y="5111"/>
                  <a:pt x="137" y="5110"/>
                </a:cubicBezTo>
                <a:cubicBezTo>
                  <a:pt x="133" y="5109"/>
                  <a:pt x="131" y="5104"/>
                  <a:pt x="132" y="5100"/>
                </a:cubicBezTo>
                <a:lnTo>
                  <a:pt x="162" y="4992"/>
                </a:lnTo>
                <a:cubicBezTo>
                  <a:pt x="164" y="4988"/>
                  <a:pt x="168" y="4986"/>
                  <a:pt x="172" y="4987"/>
                </a:cubicBezTo>
                <a:cubicBezTo>
                  <a:pt x="177" y="4988"/>
                  <a:pt x="179" y="4993"/>
                  <a:pt x="178" y="4997"/>
                </a:cubicBezTo>
                <a:close/>
                <a:moveTo>
                  <a:pt x="125" y="5181"/>
                </a:moveTo>
                <a:lnTo>
                  <a:pt x="95" y="5289"/>
                </a:lnTo>
                <a:cubicBezTo>
                  <a:pt x="93" y="5293"/>
                  <a:pt x="89" y="5296"/>
                  <a:pt x="85" y="5295"/>
                </a:cubicBezTo>
                <a:cubicBezTo>
                  <a:pt x="80" y="5293"/>
                  <a:pt x="78" y="5289"/>
                  <a:pt x="79" y="5285"/>
                </a:cubicBezTo>
                <a:lnTo>
                  <a:pt x="110" y="5177"/>
                </a:lnTo>
                <a:cubicBezTo>
                  <a:pt x="111" y="5173"/>
                  <a:pt x="116" y="5170"/>
                  <a:pt x="120" y="5172"/>
                </a:cubicBezTo>
                <a:cubicBezTo>
                  <a:pt x="124" y="5173"/>
                  <a:pt x="127" y="5177"/>
                  <a:pt x="125" y="5181"/>
                </a:cubicBezTo>
                <a:close/>
                <a:moveTo>
                  <a:pt x="73" y="5366"/>
                </a:moveTo>
                <a:lnTo>
                  <a:pt x="42" y="5474"/>
                </a:lnTo>
                <a:cubicBezTo>
                  <a:pt x="41" y="5478"/>
                  <a:pt x="36" y="5481"/>
                  <a:pt x="32" y="5479"/>
                </a:cubicBezTo>
                <a:cubicBezTo>
                  <a:pt x="28" y="5478"/>
                  <a:pt x="25" y="5474"/>
                  <a:pt x="27" y="5469"/>
                </a:cubicBezTo>
                <a:lnTo>
                  <a:pt x="57" y="5362"/>
                </a:lnTo>
                <a:cubicBezTo>
                  <a:pt x="59" y="5357"/>
                  <a:pt x="63" y="5355"/>
                  <a:pt x="67" y="5356"/>
                </a:cubicBezTo>
                <a:cubicBezTo>
                  <a:pt x="71" y="5357"/>
                  <a:pt x="74" y="5362"/>
                  <a:pt x="73" y="5366"/>
                </a:cubicBezTo>
                <a:close/>
                <a:moveTo>
                  <a:pt x="20" y="5551"/>
                </a:moveTo>
                <a:lnTo>
                  <a:pt x="17" y="5562"/>
                </a:lnTo>
                <a:cubicBezTo>
                  <a:pt x="16" y="5567"/>
                  <a:pt x="11" y="5569"/>
                  <a:pt x="7" y="5568"/>
                </a:cubicBezTo>
                <a:cubicBezTo>
                  <a:pt x="3" y="5567"/>
                  <a:pt x="0" y="5562"/>
                  <a:pt x="1" y="5558"/>
                </a:cubicBezTo>
                <a:lnTo>
                  <a:pt x="5" y="5546"/>
                </a:lnTo>
                <a:cubicBezTo>
                  <a:pt x="6" y="5542"/>
                  <a:pt x="10" y="5540"/>
                  <a:pt x="15" y="5541"/>
                </a:cubicBezTo>
                <a:cubicBezTo>
                  <a:pt x="19" y="5542"/>
                  <a:pt x="21" y="5547"/>
                  <a:pt x="20" y="5551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58" name="Freeform 210"/>
          <p:cNvSpPr>
            <a:spLocks noEditPoints="1"/>
          </p:cNvSpPr>
          <p:nvPr/>
        </p:nvSpPr>
        <p:spPr bwMode="auto">
          <a:xfrm>
            <a:off x="6473825" y="1879600"/>
            <a:ext cx="1577975" cy="3598863"/>
          </a:xfrm>
          <a:custGeom>
            <a:avLst/>
            <a:gdLst>
              <a:gd name="T0" fmla="*/ 2147483647 w 2868"/>
              <a:gd name="T1" fmla="*/ 2147483647 h 4684"/>
              <a:gd name="T2" fmla="*/ 2147483647 w 2868"/>
              <a:gd name="T3" fmla="*/ 2147483647 h 4684"/>
              <a:gd name="T4" fmla="*/ 2147483647 w 2868"/>
              <a:gd name="T5" fmla="*/ 2147483647 h 4684"/>
              <a:gd name="T6" fmla="*/ 2147483647 w 2868"/>
              <a:gd name="T7" fmla="*/ 2147483647 h 4684"/>
              <a:gd name="T8" fmla="*/ 2147483647 w 2868"/>
              <a:gd name="T9" fmla="*/ 2147483647 h 4684"/>
              <a:gd name="T10" fmla="*/ 2147483647 w 2868"/>
              <a:gd name="T11" fmla="*/ 2147483647 h 4684"/>
              <a:gd name="T12" fmla="*/ 2147483647 w 2868"/>
              <a:gd name="T13" fmla="*/ 2147483647 h 4684"/>
              <a:gd name="T14" fmla="*/ 2147483647 w 2868"/>
              <a:gd name="T15" fmla="*/ 2147483647 h 4684"/>
              <a:gd name="T16" fmla="*/ 2147483647 w 2868"/>
              <a:gd name="T17" fmla="*/ 2147483647 h 4684"/>
              <a:gd name="T18" fmla="*/ 2147483647 w 2868"/>
              <a:gd name="T19" fmla="*/ 2147483647 h 4684"/>
              <a:gd name="T20" fmla="*/ 2147483647 w 2868"/>
              <a:gd name="T21" fmla="*/ 2147483647 h 4684"/>
              <a:gd name="T22" fmla="*/ 2147483647 w 2868"/>
              <a:gd name="T23" fmla="*/ 2147483647 h 4684"/>
              <a:gd name="T24" fmla="*/ 2147483647 w 2868"/>
              <a:gd name="T25" fmla="*/ 2147483647 h 4684"/>
              <a:gd name="T26" fmla="*/ 2147483647 w 2868"/>
              <a:gd name="T27" fmla="*/ 2147483647 h 4684"/>
              <a:gd name="T28" fmla="*/ 2147483647 w 2868"/>
              <a:gd name="T29" fmla="*/ 2147483647 h 4684"/>
              <a:gd name="T30" fmla="*/ 2147483647 w 2868"/>
              <a:gd name="T31" fmla="*/ 2147483647 h 4684"/>
              <a:gd name="T32" fmla="*/ 2147483647 w 2868"/>
              <a:gd name="T33" fmla="*/ 2147483647 h 4684"/>
              <a:gd name="T34" fmla="*/ 2147483647 w 2868"/>
              <a:gd name="T35" fmla="*/ 2147483647 h 4684"/>
              <a:gd name="T36" fmla="*/ 2147483647 w 2868"/>
              <a:gd name="T37" fmla="*/ 2147483647 h 4684"/>
              <a:gd name="T38" fmla="*/ 2147483647 w 2868"/>
              <a:gd name="T39" fmla="*/ 2147483647 h 4684"/>
              <a:gd name="T40" fmla="*/ 2147483647 w 2868"/>
              <a:gd name="T41" fmla="*/ 2147483647 h 4684"/>
              <a:gd name="T42" fmla="*/ 2147483647 w 2868"/>
              <a:gd name="T43" fmla="*/ 2147483647 h 4684"/>
              <a:gd name="T44" fmla="*/ 2147483647 w 2868"/>
              <a:gd name="T45" fmla="*/ 2147483647 h 4684"/>
              <a:gd name="T46" fmla="*/ 2147483647 w 2868"/>
              <a:gd name="T47" fmla="*/ 2147483647 h 4684"/>
              <a:gd name="T48" fmla="*/ 2147483647 w 2868"/>
              <a:gd name="T49" fmla="*/ 2147483647 h 4684"/>
              <a:gd name="T50" fmla="*/ 2147483647 w 2868"/>
              <a:gd name="T51" fmla="*/ 2147483647 h 4684"/>
              <a:gd name="T52" fmla="*/ 2147483647 w 2868"/>
              <a:gd name="T53" fmla="*/ 2147483647 h 4684"/>
              <a:gd name="T54" fmla="*/ 2147483647 w 2868"/>
              <a:gd name="T55" fmla="*/ 2147483647 h 4684"/>
              <a:gd name="T56" fmla="*/ 2147483647 w 2868"/>
              <a:gd name="T57" fmla="*/ 2147483647 h 4684"/>
              <a:gd name="T58" fmla="*/ 2147483647 w 2868"/>
              <a:gd name="T59" fmla="*/ 2147483647 h 4684"/>
              <a:gd name="T60" fmla="*/ 2147483647 w 2868"/>
              <a:gd name="T61" fmla="*/ 2147483647 h 4684"/>
              <a:gd name="T62" fmla="*/ 2147483647 w 2868"/>
              <a:gd name="T63" fmla="*/ 2147483647 h 4684"/>
              <a:gd name="T64" fmla="*/ 2147483647 w 2868"/>
              <a:gd name="T65" fmla="*/ 2147483647 h 4684"/>
              <a:gd name="T66" fmla="*/ 2147483647 w 2868"/>
              <a:gd name="T67" fmla="*/ 2147483647 h 4684"/>
              <a:gd name="T68" fmla="*/ 2147483647 w 2868"/>
              <a:gd name="T69" fmla="*/ 2147483647 h 4684"/>
              <a:gd name="T70" fmla="*/ 2147483647 w 2868"/>
              <a:gd name="T71" fmla="*/ 2147483647 h 4684"/>
              <a:gd name="T72" fmla="*/ 2147483647 w 2868"/>
              <a:gd name="T73" fmla="*/ 2147483647 h 4684"/>
              <a:gd name="T74" fmla="*/ 2147483647 w 2868"/>
              <a:gd name="T75" fmla="*/ 2147483647 h 4684"/>
              <a:gd name="T76" fmla="*/ 2147483647 w 2868"/>
              <a:gd name="T77" fmla="*/ 2147483647 h 4684"/>
              <a:gd name="T78" fmla="*/ 2147483647 w 2868"/>
              <a:gd name="T79" fmla="*/ 2147483647 h 4684"/>
              <a:gd name="T80" fmla="*/ 2147483647 w 2868"/>
              <a:gd name="T81" fmla="*/ 2147483647 h 4684"/>
              <a:gd name="T82" fmla="*/ 2147483647 w 2868"/>
              <a:gd name="T83" fmla="*/ 2147483647 h 4684"/>
              <a:gd name="T84" fmla="*/ 2147483647 w 2868"/>
              <a:gd name="T85" fmla="*/ 2147483647 h 4684"/>
              <a:gd name="T86" fmla="*/ 2147483647 w 2868"/>
              <a:gd name="T87" fmla="*/ 2147483647 h 4684"/>
              <a:gd name="T88" fmla="*/ 2147483647 w 2868"/>
              <a:gd name="T89" fmla="*/ 2147483647 h 4684"/>
              <a:gd name="T90" fmla="*/ 2147483647 w 2868"/>
              <a:gd name="T91" fmla="*/ 2147483647 h 4684"/>
              <a:gd name="T92" fmla="*/ 2147483647 w 2868"/>
              <a:gd name="T93" fmla="*/ 2147483647 h 4684"/>
              <a:gd name="T94" fmla="*/ 2147483647 w 2868"/>
              <a:gd name="T95" fmla="*/ 2147483647 h 4684"/>
              <a:gd name="T96" fmla="*/ 2147483647 w 2868"/>
              <a:gd name="T97" fmla="*/ 2147483647 h 4684"/>
              <a:gd name="T98" fmla="*/ 2147483647 w 2868"/>
              <a:gd name="T99" fmla="*/ 2147483647 h 46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68"/>
              <a:gd name="T151" fmla="*/ 0 h 4684"/>
              <a:gd name="T152" fmla="*/ 2868 w 2868"/>
              <a:gd name="T153" fmla="*/ 4684 h 46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68" h="4684">
                <a:moveTo>
                  <a:pt x="16" y="4"/>
                </a:moveTo>
                <a:lnTo>
                  <a:pt x="75" y="100"/>
                </a:lnTo>
                <a:cubicBezTo>
                  <a:pt x="77" y="104"/>
                  <a:pt x="76" y="109"/>
                  <a:pt x="72" y="111"/>
                </a:cubicBezTo>
                <a:cubicBezTo>
                  <a:pt x="68" y="113"/>
                  <a:pt x="63" y="112"/>
                  <a:pt x="61" y="108"/>
                </a:cubicBezTo>
                <a:lnTo>
                  <a:pt x="2" y="13"/>
                </a:lnTo>
                <a:cubicBezTo>
                  <a:pt x="0" y="9"/>
                  <a:pt x="1" y="4"/>
                  <a:pt x="5" y="2"/>
                </a:cubicBezTo>
                <a:cubicBezTo>
                  <a:pt x="9" y="0"/>
                  <a:pt x="14" y="1"/>
                  <a:pt x="16" y="4"/>
                </a:cubicBezTo>
                <a:close/>
                <a:moveTo>
                  <a:pt x="116" y="168"/>
                </a:moveTo>
                <a:lnTo>
                  <a:pt x="175" y="264"/>
                </a:lnTo>
                <a:cubicBezTo>
                  <a:pt x="177" y="268"/>
                  <a:pt x="176" y="273"/>
                  <a:pt x="172" y="275"/>
                </a:cubicBezTo>
                <a:cubicBezTo>
                  <a:pt x="168" y="277"/>
                  <a:pt x="163" y="276"/>
                  <a:pt x="161" y="272"/>
                </a:cubicBezTo>
                <a:lnTo>
                  <a:pt x="103" y="177"/>
                </a:lnTo>
                <a:cubicBezTo>
                  <a:pt x="100" y="173"/>
                  <a:pt x="101" y="168"/>
                  <a:pt x="105" y="166"/>
                </a:cubicBezTo>
                <a:cubicBezTo>
                  <a:pt x="109" y="163"/>
                  <a:pt x="114" y="165"/>
                  <a:pt x="116" y="168"/>
                </a:cubicBezTo>
                <a:close/>
                <a:moveTo>
                  <a:pt x="216" y="332"/>
                </a:moveTo>
                <a:lnTo>
                  <a:pt x="275" y="428"/>
                </a:lnTo>
                <a:cubicBezTo>
                  <a:pt x="277" y="432"/>
                  <a:pt x="276" y="436"/>
                  <a:pt x="272" y="439"/>
                </a:cubicBezTo>
                <a:cubicBezTo>
                  <a:pt x="268" y="441"/>
                  <a:pt x="263" y="440"/>
                  <a:pt x="261" y="436"/>
                </a:cubicBezTo>
                <a:lnTo>
                  <a:pt x="203" y="341"/>
                </a:lnTo>
                <a:cubicBezTo>
                  <a:pt x="200" y="337"/>
                  <a:pt x="202" y="332"/>
                  <a:pt x="205" y="330"/>
                </a:cubicBezTo>
                <a:cubicBezTo>
                  <a:pt x="209" y="327"/>
                  <a:pt x="214" y="328"/>
                  <a:pt x="216" y="332"/>
                </a:cubicBezTo>
                <a:close/>
                <a:moveTo>
                  <a:pt x="316" y="496"/>
                </a:moveTo>
                <a:lnTo>
                  <a:pt x="375" y="592"/>
                </a:lnTo>
                <a:cubicBezTo>
                  <a:pt x="377" y="595"/>
                  <a:pt x="376" y="600"/>
                  <a:pt x="372" y="603"/>
                </a:cubicBezTo>
                <a:cubicBezTo>
                  <a:pt x="368" y="605"/>
                  <a:pt x="363" y="604"/>
                  <a:pt x="361" y="600"/>
                </a:cubicBezTo>
                <a:lnTo>
                  <a:pt x="303" y="504"/>
                </a:lnTo>
                <a:cubicBezTo>
                  <a:pt x="300" y="501"/>
                  <a:pt x="302" y="496"/>
                  <a:pt x="305" y="493"/>
                </a:cubicBezTo>
                <a:cubicBezTo>
                  <a:pt x="309" y="491"/>
                  <a:pt x="314" y="492"/>
                  <a:pt x="316" y="496"/>
                </a:cubicBezTo>
                <a:close/>
                <a:moveTo>
                  <a:pt x="416" y="660"/>
                </a:moveTo>
                <a:lnTo>
                  <a:pt x="475" y="755"/>
                </a:lnTo>
                <a:cubicBezTo>
                  <a:pt x="477" y="759"/>
                  <a:pt x="476" y="764"/>
                  <a:pt x="472" y="766"/>
                </a:cubicBezTo>
                <a:cubicBezTo>
                  <a:pt x="468" y="769"/>
                  <a:pt x="463" y="768"/>
                  <a:pt x="461" y="764"/>
                </a:cubicBezTo>
                <a:lnTo>
                  <a:pt x="403" y="668"/>
                </a:lnTo>
                <a:cubicBezTo>
                  <a:pt x="400" y="664"/>
                  <a:pt x="402" y="660"/>
                  <a:pt x="405" y="657"/>
                </a:cubicBezTo>
                <a:cubicBezTo>
                  <a:pt x="409" y="655"/>
                  <a:pt x="414" y="656"/>
                  <a:pt x="416" y="660"/>
                </a:cubicBezTo>
                <a:close/>
                <a:moveTo>
                  <a:pt x="517" y="824"/>
                </a:moveTo>
                <a:lnTo>
                  <a:pt x="575" y="919"/>
                </a:lnTo>
                <a:cubicBezTo>
                  <a:pt x="577" y="923"/>
                  <a:pt x="576" y="928"/>
                  <a:pt x="572" y="930"/>
                </a:cubicBezTo>
                <a:cubicBezTo>
                  <a:pt x="568" y="933"/>
                  <a:pt x="564" y="931"/>
                  <a:pt x="561" y="928"/>
                </a:cubicBezTo>
                <a:lnTo>
                  <a:pt x="503" y="832"/>
                </a:lnTo>
                <a:cubicBezTo>
                  <a:pt x="501" y="828"/>
                  <a:pt x="502" y="823"/>
                  <a:pt x="506" y="821"/>
                </a:cubicBezTo>
                <a:cubicBezTo>
                  <a:pt x="509" y="819"/>
                  <a:pt x="514" y="820"/>
                  <a:pt x="517" y="824"/>
                </a:cubicBezTo>
                <a:close/>
                <a:moveTo>
                  <a:pt x="617" y="988"/>
                </a:moveTo>
                <a:lnTo>
                  <a:pt x="675" y="1083"/>
                </a:lnTo>
                <a:cubicBezTo>
                  <a:pt x="677" y="1087"/>
                  <a:pt x="676" y="1092"/>
                  <a:pt x="672" y="1094"/>
                </a:cubicBezTo>
                <a:cubicBezTo>
                  <a:pt x="669" y="1097"/>
                  <a:pt x="664" y="1095"/>
                  <a:pt x="661" y="1092"/>
                </a:cubicBezTo>
                <a:lnTo>
                  <a:pt x="603" y="996"/>
                </a:lnTo>
                <a:cubicBezTo>
                  <a:pt x="601" y="992"/>
                  <a:pt x="602" y="987"/>
                  <a:pt x="606" y="985"/>
                </a:cubicBezTo>
                <a:cubicBezTo>
                  <a:pt x="609" y="983"/>
                  <a:pt x="614" y="984"/>
                  <a:pt x="617" y="988"/>
                </a:cubicBezTo>
                <a:close/>
                <a:moveTo>
                  <a:pt x="717" y="1151"/>
                </a:moveTo>
                <a:lnTo>
                  <a:pt x="775" y="1247"/>
                </a:lnTo>
                <a:cubicBezTo>
                  <a:pt x="777" y="1251"/>
                  <a:pt x="776" y="1256"/>
                  <a:pt x="772" y="1258"/>
                </a:cubicBezTo>
                <a:cubicBezTo>
                  <a:pt x="769" y="1260"/>
                  <a:pt x="764" y="1259"/>
                  <a:pt x="761" y="1255"/>
                </a:cubicBezTo>
                <a:lnTo>
                  <a:pt x="703" y="1160"/>
                </a:lnTo>
                <a:cubicBezTo>
                  <a:pt x="701" y="1156"/>
                  <a:pt x="702" y="1151"/>
                  <a:pt x="706" y="1149"/>
                </a:cubicBezTo>
                <a:cubicBezTo>
                  <a:pt x="709" y="1147"/>
                  <a:pt x="714" y="1148"/>
                  <a:pt x="717" y="1151"/>
                </a:cubicBezTo>
                <a:close/>
                <a:moveTo>
                  <a:pt x="817" y="1315"/>
                </a:moveTo>
                <a:lnTo>
                  <a:pt x="875" y="1411"/>
                </a:lnTo>
                <a:cubicBezTo>
                  <a:pt x="877" y="1415"/>
                  <a:pt x="876" y="1420"/>
                  <a:pt x="872" y="1422"/>
                </a:cubicBezTo>
                <a:cubicBezTo>
                  <a:pt x="869" y="1424"/>
                  <a:pt x="864" y="1423"/>
                  <a:pt x="861" y="1419"/>
                </a:cubicBezTo>
                <a:lnTo>
                  <a:pt x="803" y="1324"/>
                </a:lnTo>
                <a:cubicBezTo>
                  <a:pt x="801" y="1320"/>
                  <a:pt x="802" y="1315"/>
                  <a:pt x="806" y="1313"/>
                </a:cubicBezTo>
                <a:cubicBezTo>
                  <a:pt x="810" y="1310"/>
                  <a:pt x="814" y="1312"/>
                  <a:pt x="817" y="1315"/>
                </a:cubicBezTo>
                <a:close/>
                <a:moveTo>
                  <a:pt x="917" y="1479"/>
                </a:moveTo>
                <a:lnTo>
                  <a:pt x="975" y="1575"/>
                </a:lnTo>
                <a:cubicBezTo>
                  <a:pt x="977" y="1579"/>
                  <a:pt x="976" y="1583"/>
                  <a:pt x="973" y="1586"/>
                </a:cubicBezTo>
                <a:cubicBezTo>
                  <a:pt x="969" y="1588"/>
                  <a:pt x="964" y="1587"/>
                  <a:pt x="962" y="1583"/>
                </a:cubicBezTo>
                <a:lnTo>
                  <a:pt x="903" y="1488"/>
                </a:lnTo>
                <a:cubicBezTo>
                  <a:pt x="901" y="1484"/>
                  <a:pt x="902" y="1479"/>
                  <a:pt x="906" y="1477"/>
                </a:cubicBezTo>
                <a:cubicBezTo>
                  <a:pt x="910" y="1474"/>
                  <a:pt x="915" y="1475"/>
                  <a:pt x="917" y="1479"/>
                </a:cubicBezTo>
                <a:close/>
                <a:moveTo>
                  <a:pt x="1017" y="1643"/>
                </a:moveTo>
                <a:lnTo>
                  <a:pt x="1075" y="1739"/>
                </a:lnTo>
                <a:cubicBezTo>
                  <a:pt x="1078" y="1742"/>
                  <a:pt x="1076" y="1747"/>
                  <a:pt x="1073" y="1750"/>
                </a:cubicBezTo>
                <a:cubicBezTo>
                  <a:pt x="1069" y="1752"/>
                  <a:pt x="1064" y="1751"/>
                  <a:pt x="1062" y="1747"/>
                </a:cubicBezTo>
                <a:lnTo>
                  <a:pt x="1003" y="1651"/>
                </a:lnTo>
                <a:cubicBezTo>
                  <a:pt x="1001" y="1648"/>
                  <a:pt x="1002" y="1643"/>
                  <a:pt x="1006" y="1640"/>
                </a:cubicBezTo>
                <a:cubicBezTo>
                  <a:pt x="1010" y="1638"/>
                  <a:pt x="1015" y="1639"/>
                  <a:pt x="1017" y="1643"/>
                </a:cubicBezTo>
                <a:close/>
                <a:moveTo>
                  <a:pt x="1117" y="1807"/>
                </a:moveTo>
                <a:lnTo>
                  <a:pt x="1175" y="1902"/>
                </a:lnTo>
                <a:cubicBezTo>
                  <a:pt x="1178" y="1906"/>
                  <a:pt x="1176" y="1911"/>
                  <a:pt x="1173" y="1913"/>
                </a:cubicBezTo>
                <a:cubicBezTo>
                  <a:pt x="1169" y="1916"/>
                  <a:pt x="1164" y="1915"/>
                  <a:pt x="1162" y="1911"/>
                </a:cubicBezTo>
                <a:lnTo>
                  <a:pt x="1103" y="1815"/>
                </a:lnTo>
                <a:cubicBezTo>
                  <a:pt x="1101" y="1811"/>
                  <a:pt x="1102" y="1807"/>
                  <a:pt x="1106" y="1804"/>
                </a:cubicBezTo>
                <a:cubicBezTo>
                  <a:pt x="1110" y="1802"/>
                  <a:pt x="1115" y="1803"/>
                  <a:pt x="1117" y="1807"/>
                </a:cubicBezTo>
                <a:close/>
                <a:moveTo>
                  <a:pt x="1217" y="1971"/>
                </a:moveTo>
                <a:lnTo>
                  <a:pt x="1275" y="2066"/>
                </a:lnTo>
                <a:cubicBezTo>
                  <a:pt x="1278" y="2070"/>
                  <a:pt x="1277" y="2075"/>
                  <a:pt x="1273" y="2077"/>
                </a:cubicBezTo>
                <a:cubicBezTo>
                  <a:pt x="1269" y="2080"/>
                  <a:pt x="1264" y="2078"/>
                  <a:pt x="1262" y="2075"/>
                </a:cubicBezTo>
                <a:lnTo>
                  <a:pt x="1203" y="1979"/>
                </a:lnTo>
                <a:cubicBezTo>
                  <a:pt x="1201" y="1975"/>
                  <a:pt x="1202" y="1970"/>
                  <a:pt x="1206" y="1968"/>
                </a:cubicBezTo>
                <a:cubicBezTo>
                  <a:pt x="1210" y="1966"/>
                  <a:pt x="1215" y="1967"/>
                  <a:pt x="1217" y="1971"/>
                </a:cubicBezTo>
                <a:close/>
                <a:moveTo>
                  <a:pt x="1317" y="2135"/>
                </a:moveTo>
                <a:lnTo>
                  <a:pt x="1375" y="2230"/>
                </a:lnTo>
                <a:cubicBezTo>
                  <a:pt x="1378" y="2234"/>
                  <a:pt x="1377" y="2239"/>
                  <a:pt x="1373" y="2241"/>
                </a:cubicBezTo>
                <a:cubicBezTo>
                  <a:pt x="1369" y="2243"/>
                  <a:pt x="1364" y="2242"/>
                  <a:pt x="1362" y="2239"/>
                </a:cubicBezTo>
                <a:lnTo>
                  <a:pt x="1303" y="2143"/>
                </a:lnTo>
                <a:cubicBezTo>
                  <a:pt x="1301" y="2139"/>
                  <a:pt x="1302" y="2134"/>
                  <a:pt x="1306" y="2132"/>
                </a:cubicBezTo>
                <a:cubicBezTo>
                  <a:pt x="1310" y="2130"/>
                  <a:pt x="1315" y="2131"/>
                  <a:pt x="1317" y="2135"/>
                </a:cubicBezTo>
                <a:close/>
                <a:moveTo>
                  <a:pt x="1417" y="2298"/>
                </a:moveTo>
                <a:lnTo>
                  <a:pt x="1476" y="2394"/>
                </a:lnTo>
                <a:cubicBezTo>
                  <a:pt x="1478" y="2398"/>
                  <a:pt x="1477" y="2403"/>
                  <a:pt x="1473" y="2405"/>
                </a:cubicBezTo>
                <a:cubicBezTo>
                  <a:pt x="1469" y="2407"/>
                  <a:pt x="1464" y="2406"/>
                  <a:pt x="1462" y="2402"/>
                </a:cubicBezTo>
                <a:lnTo>
                  <a:pt x="1404" y="2307"/>
                </a:lnTo>
                <a:cubicBezTo>
                  <a:pt x="1401" y="2303"/>
                  <a:pt x="1402" y="2298"/>
                  <a:pt x="1406" y="2296"/>
                </a:cubicBezTo>
                <a:cubicBezTo>
                  <a:pt x="1410" y="2294"/>
                  <a:pt x="1415" y="2295"/>
                  <a:pt x="1417" y="2298"/>
                </a:cubicBezTo>
                <a:close/>
                <a:moveTo>
                  <a:pt x="1517" y="2462"/>
                </a:moveTo>
                <a:lnTo>
                  <a:pt x="1576" y="2558"/>
                </a:lnTo>
                <a:cubicBezTo>
                  <a:pt x="1578" y="2562"/>
                  <a:pt x="1577" y="2567"/>
                  <a:pt x="1573" y="2569"/>
                </a:cubicBezTo>
                <a:cubicBezTo>
                  <a:pt x="1569" y="2571"/>
                  <a:pt x="1564" y="2570"/>
                  <a:pt x="1562" y="2566"/>
                </a:cubicBezTo>
                <a:lnTo>
                  <a:pt x="1504" y="2471"/>
                </a:lnTo>
                <a:cubicBezTo>
                  <a:pt x="1501" y="2467"/>
                  <a:pt x="1502" y="2462"/>
                  <a:pt x="1506" y="2460"/>
                </a:cubicBezTo>
                <a:cubicBezTo>
                  <a:pt x="1510" y="2457"/>
                  <a:pt x="1515" y="2459"/>
                  <a:pt x="1517" y="2462"/>
                </a:cubicBezTo>
                <a:close/>
                <a:moveTo>
                  <a:pt x="1617" y="2626"/>
                </a:moveTo>
                <a:lnTo>
                  <a:pt x="1676" y="2722"/>
                </a:lnTo>
                <a:cubicBezTo>
                  <a:pt x="1678" y="2726"/>
                  <a:pt x="1677" y="2730"/>
                  <a:pt x="1673" y="2733"/>
                </a:cubicBezTo>
                <a:cubicBezTo>
                  <a:pt x="1669" y="2735"/>
                  <a:pt x="1664" y="2734"/>
                  <a:pt x="1662" y="2730"/>
                </a:cubicBezTo>
                <a:lnTo>
                  <a:pt x="1604" y="2635"/>
                </a:lnTo>
                <a:cubicBezTo>
                  <a:pt x="1601" y="2631"/>
                  <a:pt x="1603" y="2626"/>
                  <a:pt x="1606" y="2624"/>
                </a:cubicBezTo>
                <a:cubicBezTo>
                  <a:pt x="1610" y="2621"/>
                  <a:pt x="1615" y="2622"/>
                  <a:pt x="1617" y="2626"/>
                </a:cubicBezTo>
                <a:close/>
                <a:moveTo>
                  <a:pt x="1717" y="2790"/>
                </a:moveTo>
                <a:lnTo>
                  <a:pt x="1776" y="2886"/>
                </a:lnTo>
                <a:cubicBezTo>
                  <a:pt x="1778" y="2889"/>
                  <a:pt x="1777" y="2894"/>
                  <a:pt x="1773" y="2897"/>
                </a:cubicBezTo>
                <a:cubicBezTo>
                  <a:pt x="1769" y="2899"/>
                  <a:pt x="1764" y="2898"/>
                  <a:pt x="1762" y="2894"/>
                </a:cubicBezTo>
                <a:lnTo>
                  <a:pt x="1704" y="2798"/>
                </a:lnTo>
                <a:cubicBezTo>
                  <a:pt x="1701" y="2795"/>
                  <a:pt x="1703" y="2790"/>
                  <a:pt x="1706" y="2787"/>
                </a:cubicBezTo>
                <a:cubicBezTo>
                  <a:pt x="1710" y="2785"/>
                  <a:pt x="1715" y="2786"/>
                  <a:pt x="1717" y="2790"/>
                </a:cubicBezTo>
                <a:close/>
                <a:moveTo>
                  <a:pt x="1817" y="2954"/>
                </a:moveTo>
                <a:lnTo>
                  <a:pt x="1876" y="3049"/>
                </a:lnTo>
                <a:cubicBezTo>
                  <a:pt x="1878" y="3053"/>
                  <a:pt x="1877" y="3058"/>
                  <a:pt x="1873" y="3060"/>
                </a:cubicBezTo>
                <a:cubicBezTo>
                  <a:pt x="1869" y="3063"/>
                  <a:pt x="1864" y="3062"/>
                  <a:pt x="1862" y="3058"/>
                </a:cubicBezTo>
                <a:lnTo>
                  <a:pt x="1804" y="2962"/>
                </a:lnTo>
                <a:cubicBezTo>
                  <a:pt x="1802" y="2958"/>
                  <a:pt x="1803" y="2954"/>
                  <a:pt x="1806" y="2951"/>
                </a:cubicBezTo>
                <a:cubicBezTo>
                  <a:pt x="1810" y="2949"/>
                  <a:pt x="1815" y="2950"/>
                  <a:pt x="1817" y="2954"/>
                </a:cubicBezTo>
                <a:close/>
                <a:moveTo>
                  <a:pt x="1918" y="3118"/>
                </a:moveTo>
                <a:lnTo>
                  <a:pt x="1976" y="3213"/>
                </a:lnTo>
                <a:cubicBezTo>
                  <a:pt x="1978" y="3217"/>
                  <a:pt x="1977" y="3222"/>
                  <a:pt x="1973" y="3224"/>
                </a:cubicBezTo>
                <a:cubicBezTo>
                  <a:pt x="1969" y="3227"/>
                  <a:pt x="1965" y="3225"/>
                  <a:pt x="1962" y="3222"/>
                </a:cubicBezTo>
                <a:lnTo>
                  <a:pt x="1904" y="3126"/>
                </a:lnTo>
                <a:cubicBezTo>
                  <a:pt x="1902" y="3122"/>
                  <a:pt x="1903" y="3117"/>
                  <a:pt x="1907" y="3115"/>
                </a:cubicBezTo>
                <a:cubicBezTo>
                  <a:pt x="1910" y="3113"/>
                  <a:pt x="1915" y="3114"/>
                  <a:pt x="1918" y="3118"/>
                </a:cubicBezTo>
                <a:close/>
                <a:moveTo>
                  <a:pt x="2018" y="3282"/>
                </a:moveTo>
                <a:lnTo>
                  <a:pt x="2076" y="3377"/>
                </a:lnTo>
                <a:cubicBezTo>
                  <a:pt x="2078" y="3381"/>
                  <a:pt x="2077" y="3386"/>
                  <a:pt x="2073" y="3388"/>
                </a:cubicBezTo>
                <a:cubicBezTo>
                  <a:pt x="2070" y="3390"/>
                  <a:pt x="2065" y="3389"/>
                  <a:pt x="2062" y="3386"/>
                </a:cubicBezTo>
                <a:lnTo>
                  <a:pt x="2004" y="3290"/>
                </a:lnTo>
                <a:cubicBezTo>
                  <a:pt x="2002" y="3286"/>
                  <a:pt x="2003" y="3281"/>
                  <a:pt x="2007" y="3279"/>
                </a:cubicBezTo>
                <a:cubicBezTo>
                  <a:pt x="2010" y="3277"/>
                  <a:pt x="2015" y="3278"/>
                  <a:pt x="2018" y="3282"/>
                </a:cubicBezTo>
                <a:close/>
                <a:moveTo>
                  <a:pt x="2118" y="3445"/>
                </a:moveTo>
                <a:lnTo>
                  <a:pt x="2176" y="3541"/>
                </a:lnTo>
                <a:cubicBezTo>
                  <a:pt x="2178" y="3545"/>
                  <a:pt x="2177" y="3550"/>
                  <a:pt x="2173" y="3552"/>
                </a:cubicBezTo>
                <a:cubicBezTo>
                  <a:pt x="2170" y="3554"/>
                  <a:pt x="2165" y="3553"/>
                  <a:pt x="2162" y="3549"/>
                </a:cubicBezTo>
                <a:lnTo>
                  <a:pt x="2104" y="3454"/>
                </a:lnTo>
                <a:cubicBezTo>
                  <a:pt x="2102" y="3450"/>
                  <a:pt x="2103" y="3445"/>
                  <a:pt x="2107" y="3443"/>
                </a:cubicBezTo>
                <a:cubicBezTo>
                  <a:pt x="2110" y="3441"/>
                  <a:pt x="2115" y="3442"/>
                  <a:pt x="2118" y="3445"/>
                </a:cubicBezTo>
                <a:close/>
                <a:moveTo>
                  <a:pt x="2218" y="3609"/>
                </a:moveTo>
                <a:lnTo>
                  <a:pt x="2276" y="3705"/>
                </a:lnTo>
                <a:cubicBezTo>
                  <a:pt x="2278" y="3709"/>
                  <a:pt x="2277" y="3714"/>
                  <a:pt x="2273" y="3716"/>
                </a:cubicBezTo>
                <a:cubicBezTo>
                  <a:pt x="2270" y="3718"/>
                  <a:pt x="2265" y="3717"/>
                  <a:pt x="2262" y="3713"/>
                </a:cubicBezTo>
                <a:lnTo>
                  <a:pt x="2204" y="3618"/>
                </a:lnTo>
                <a:cubicBezTo>
                  <a:pt x="2202" y="3614"/>
                  <a:pt x="2203" y="3609"/>
                  <a:pt x="2207" y="3607"/>
                </a:cubicBezTo>
                <a:cubicBezTo>
                  <a:pt x="2211" y="3604"/>
                  <a:pt x="2215" y="3606"/>
                  <a:pt x="2218" y="3609"/>
                </a:cubicBezTo>
                <a:close/>
                <a:moveTo>
                  <a:pt x="2318" y="3773"/>
                </a:moveTo>
                <a:lnTo>
                  <a:pt x="2376" y="3869"/>
                </a:lnTo>
                <a:cubicBezTo>
                  <a:pt x="2379" y="3873"/>
                  <a:pt x="2377" y="3877"/>
                  <a:pt x="2374" y="3880"/>
                </a:cubicBezTo>
                <a:cubicBezTo>
                  <a:pt x="2370" y="3882"/>
                  <a:pt x="2365" y="3881"/>
                  <a:pt x="2363" y="3877"/>
                </a:cubicBezTo>
                <a:lnTo>
                  <a:pt x="2304" y="3782"/>
                </a:lnTo>
                <a:cubicBezTo>
                  <a:pt x="2302" y="3778"/>
                  <a:pt x="2303" y="3773"/>
                  <a:pt x="2307" y="3771"/>
                </a:cubicBezTo>
                <a:cubicBezTo>
                  <a:pt x="2311" y="3768"/>
                  <a:pt x="2316" y="3769"/>
                  <a:pt x="2318" y="3773"/>
                </a:cubicBezTo>
                <a:close/>
                <a:moveTo>
                  <a:pt x="2418" y="3937"/>
                </a:moveTo>
                <a:lnTo>
                  <a:pt x="2476" y="4033"/>
                </a:lnTo>
                <a:cubicBezTo>
                  <a:pt x="2479" y="4036"/>
                  <a:pt x="2477" y="4041"/>
                  <a:pt x="2474" y="4044"/>
                </a:cubicBezTo>
                <a:cubicBezTo>
                  <a:pt x="2470" y="4046"/>
                  <a:pt x="2465" y="4045"/>
                  <a:pt x="2463" y="4041"/>
                </a:cubicBezTo>
                <a:lnTo>
                  <a:pt x="2404" y="3945"/>
                </a:lnTo>
                <a:cubicBezTo>
                  <a:pt x="2402" y="3942"/>
                  <a:pt x="2403" y="3937"/>
                  <a:pt x="2407" y="3934"/>
                </a:cubicBezTo>
                <a:cubicBezTo>
                  <a:pt x="2411" y="3932"/>
                  <a:pt x="2416" y="3933"/>
                  <a:pt x="2418" y="3937"/>
                </a:cubicBezTo>
                <a:close/>
                <a:moveTo>
                  <a:pt x="2518" y="4101"/>
                </a:moveTo>
                <a:lnTo>
                  <a:pt x="2576" y="4196"/>
                </a:lnTo>
                <a:cubicBezTo>
                  <a:pt x="2579" y="4200"/>
                  <a:pt x="2577" y="4205"/>
                  <a:pt x="2574" y="4207"/>
                </a:cubicBezTo>
                <a:cubicBezTo>
                  <a:pt x="2570" y="4210"/>
                  <a:pt x="2565" y="4209"/>
                  <a:pt x="2563" y="4205"/>
                </a:cubicBezTo>
                <a:lnTo>
                  <a:pt x="2504" y="4109"/>
                </a:lnTo>
                <a:cubicBezTo>
                  <a:pt x="2502" y="4105"/>
                  <a:pt x="2503" y="4101"/>
                  <a:pt x="2507" y="4098"/>
                </a:cubicBezTo>
                <a:cubicBezTo>
                  <a:pt x="2511" y="4096"/>
                  <a:pt x="2516" y="4097"/>
                  <a:pt x="2518" y="4101"/>
                </a:cubicBezTo>
                <a:close/>
                <a:moveTo>
                  <a:pt x="2618" y="4265"/>
                </a:moveTo>
                <a:lnTo>
                  <a:pt x="2676" y="4360"/>
                </a:lnTo>
                <a:cubicBezTo>
                  <a:pt x="2679" y="4364"/>
                  <a:pt x="2678" y="4369"/>
                  <a:pt x="2674" y="4371"/>
                </a:cubicBezTo>
                <a:cubicBezTo>
                  <a:pt x="2670" y="4374"/>
                  <a:pt x="2665" y="4372"/>
                  <a:pt x="2663" y="4369"/>
                </a:cubicBezTo>
                <a:lnTo>
                  <a:pt x="2604" y="4273"/>
                </a:lnTo>
                <a:cubicBezTo>
                  <a:pt x="2602" y="4269"/>
                  <a:pt x="2603" y="4264"/>
                  <a:pt x="2607" y="4262"/>
                </a:cubicBezTo>
                <a:cubicBezTo>
                  <a:pt x="2611" y="4260"/>
                  <a:pt x="2616" y="4261"/>
                  <a:pt x="2618" y="4265"/>
                </a:cubicBezTo>
                <a:close/>
                <a:moveTo>
                  <a:pt x="2718" y="4429"/>
                </a:moveTo>
                <a:lnTo>
                  <a:pt x="2777" y="4524"/>
                </a:lnTo>
                <a:cubicBezTo>
                  <a:pt x="2779" y="4528"/>
                  <a:pt x="2778" y="4533"/>
                  <a:pt x="2774" y="4535"/>
                </a:cubicBezTo>
                <a:cubicBezTo>
                  <a:pt x="2770" y="4538"/>
                  <a:pt x="2765" y="4536"/>
                  <a:pt x="2763" y="4533"/>
                </a:cubicBezTo>
                <a:lnTo>
                  <a:pt x="2704" y="4437"/>
                </a:lnTo>
                <a:cubicBezTo>
                  <a:pt x="2702" y="4433"/>
                  <a:pt x="2703" y="4428"/>
                  <a:pt x="2707" y="4426"/>
                </a:cubicBezTo>
                <a:cubicBezTo>
                  <a:pt x="2711" y="4424"/>
                  <a:pt x="2716" y="4425"/>
                  <a:pt x="2718" y="4429"/>
                </a:cubicBezTo>
                <a:close/>
                <a:moveTo>
                  <a:pt x="2818" y="4592"/>
                </a:moveTo>
                <a:lnTo>
                  <a:pt x="2866" y="4671"/>
                </a:lnTo>
                <a:cubicBezTo>
                  <a:pt x="2868" y="4674"/>
                  <a:pt x="2867" y="4679"/>
                  <a:pt x="2863" y="4682"/>
                </a:cubicBezTo>
                <a:cubicBezTo>
                  <a:pt x="2860" y="4684"/>
                  <a:pt x="2855" y="4683"/>
                  <a:pt x="2852" y="4679"/>
                </a:cubicBezTo>
                <a:lnTo>
                  <a:pt x="2805" y="4601"/>
                </a:lnTo>
                <a:cubicBezTo>
                  <a:pt x="2802" y="4597"/>
                  <a:pt x="2803" y="4592"/>
                  <a:pt x="2807" y="4590"/>
                </a:cubicBezTo>
                <a:cubicBezTo>
                  <a:pt x="2811" y="4588"/>
                  <a:pt x="2816" y="4589"/>
                  <a:pt x="2818" y="4592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659" name="Freeform 212"/>
          <p:cNvSpPr>
            <a:spLocks noEditPoints="1"/>
          </p:cNvSpPr>
          <p:nvPr/>
        </p:nvSpPr>
        <p:spPr bwMode="auto">
          <a:xfrm>
            <a:off x="6473825" y="1881188"/>
            <a:ext cx="85725" cy="3597275"/>
          </a:xfrm>
          <a:custGeom>
            <a:avLst/>
            <a:gdLst>
              <a:gd name="T0" fmla="*/ 2147483647 w 158"/>
              <a:gd name="T1" fmla="*/ 2147483647 h 4682"/>
              <a:gd name="T2" fmla="*/ 2147483647 w 158"/>
              <a:gd name="T3" fmla="*/ 0 h 4682"/>
              <a:gd name="T4" fmla="*/ 2147483647 w 158"/>
              <a:gd name="T5" fmla="*/ 2147483647 h 4682"/>
              <a:gd name="T6" fmla="*/ 2147483647 w 158"/>
              <a:gd name="T7" fmla="*/ 2147483647 h 4682"/>
              <a:gd name="T8" fmla="*/ 2147483647 w 158"/>
              <a:gd name="T9" fmla="*/ 2147483647 h 4682"/>
              <a:gd name="T10" fmla="*/ 2147483647 w 158"/>
              <a:gd name="T11" fmla="*/ 2147483647 h 4682"/>
              <a:gd name="T12" fmla="*/ 2147483647 w 158"/>
              <a:gd name="T13" fmla="*/ 2147483647 h 4682"/>
              <a:gd name="T14" fmla="*/ 2147483647 w 158"/>
              <a:gd name="T15" fmla="*/ 2147483647 h 4682"/>
              <a:gd name="T16" fmla="*/ 2147483647 w 158"/>
              <a:gd name="T17" fmla="*/ 2147483647 h 4682"/>
              <a:gd name="T18" fmla="*/ 2147483647 w 158"/>
              <a:gd name="T19" fmla="*/ 2147483647 h 4682"/>
              <a:gd name="T20" fmla="*/ 2147483647 w 158"/>
              <a:gd name="T21" fmla="*/ 2147483647 h 4682"/>
              <a:gd name="T22" fmla="*/ 2147483647 w 158"/>
              <a:gd name="T23" fmla="*/ 2147483647 h 4682"/>
              <a:gd name="T24" fmla="*/ 2147483647 w 158"/>
              <a:gd name="T25" fmla="*/ 2147483647 h 4682"/>
              <a:gd name="T26" fmla="*/ 2147483647 w 158"/>
              <a:gd name="T27" fmla="*/ 2147483647 h 4682"/>
              <a:gd name="T28" fmla="*/ 2147483647 w 158"/>
              <a:gd name="T29" fmla="*/ 2147483647 h 4682"/>
              <a:gd name="T30" fmla="*/ 2147483647 w 158"/>
              <a:gd name="T31" fmla="*/ 2147483647 h 4682"/>
              <a:gd name="T32" fmla="*/ 2147483647 w 158"/>
              <a:gd name="T33" fmla="*/ 2147483647 h 4682"/>
              <a:gd name="T34" fmla="*/ 2147483647 w 158"/>
              <a:gd name="T35" fmla="*/ 2147483647 h 4682"/>
              <a:gd name="T36" fmla="*/ 2147483647 w 158"/>
              <a:gd name="T37" fmla="*/ 2147483647 h 4682"/>
              <a:gd name="T38" fmla="*/ 2147483647 w 158"/>
              <a:gd name="T39" fmla="*/ 2147483647 h 4682"/>
              <a:gd name="T40" fmla="*/ 2147483647 w 158"/>
              <a:gd name="T41" fmla="*/ 2147483647 h 4682"/>
              <a:gd name="T42" fmla="*/ 2147483647 w 158"/>
              <a:gd name="T43" fmla="*/ 2147483647 h 4682"/>
              <a:gd name="T44" fmla="*/ 2147483647 w 158"/>
              <a:gd name="T45" fmla="*/ 2147483647 h 4682"/>
              <a:gd name="T46" fmla="*/ 2147483647 w 158"/>
              <a:gd name="T47" fmla="*/ 2147483647 h 4682"/>
              <a:gd name="T48" fmla="*/ 2147483647 w 158"/>
              <a:gd name="T49" fmla="*/ 2147483647 h 4682"/>
              <a:gd name="T50" fmla="*/ 2147483647 w 158"/>
              <a:gd name="T51" fmla="*/ 2147483647 h 4682"/>
              <a:gd name="T52" fmla="*/ 2147483647 w 158"/>
              <a:gd name="T53" fmla="*/ 2147483647 h 4682"/>
              <a:gd name="T54" fmla="*/ 2147483647 w 158"/>
              <a:gd name="T55" fmla="*/ 2147483647 h 4682"/>
              <a:gd name="T56" fmla="*/ 2147483647 w 158"/>
              <a:gd name="T57" fmla="*/ 2147483647 h 4682"/>
              <a:gd name="T58" fmla="*/ 2147483647 w 158"/>
              <a:gd name="T59" fmla="*/ 2147483647 h 4682"/>
              <a:gd name="T60" fmla="*/ 2147483647 w 158"/>
              <a:gd name="T61" fmla="*/ 2147483647 h 4682"/>
              <a:gd name="T62" fmla="*/ 2147483647 w 158"/>
              <a:gd name="T63" fmla="*/ 2147483647 h 4682"/>
              <a:gd name="T64" fmla="*/ 2147483647 w 158"/>
              <a:gd name="T65" fmla="*/ 2147483647 h 4682"/>
              <a:gd name="T66" fmla="*/ 2147483647 w 158"/>
              <a:gd name="T67" fmla="*/ 2147483647 h 4682"/>
              <a:gd name="T68" fmla="*/ 2147483647 w 158"/>
              <a:gd name="T69" fmla="*/ 2147483647 h 4682"/>
              <a:gd name="T70" fmla="*/ 2147483647 w 158"/>
              <a:gd name="T71" fmla="*/ 2147483647 h 4682"/>
              <a:gd name="T72" fmla="*/ 2147483647 w 158"/>
              <a:gd name="T73" fmla="*/ 2147483647 h 4682"/>
              <a:gd name="T74" fmla="*/ 2147483647 w 158"/>
              <a:gd name="T75" fmla="*/ 2147483647 h 4682"/>
              <a:gd name="T76" fmla="*/ 2147483647 w 158"/>
              <a:gd name="T77" fmla="*/ 2147483647 h 4682"/>
              <a:gd name="T78" fmla="*/ 2147483647 w 158"/>
              <a:gd name="T79" fmla="*/ 2147483647 h 4682"/>
              <a:gd name="T80" fmla="*/ 2147483647 w 158"/>
              <a:gd name="T81" fmla="*/ 2147483647 h 4682"/>
              <a:gd name="T82" fmla="*/ 2147483647 w 158"/>
              <a:gd name="T83" fmla="*/ 2147483647 h 4682"/>
              <a:gd name="T84" fmla="*/ 2147483647 w 158"/>
              <a:gd name="T85" fmla="*/ 2147483647 h 4682"/>
              <a:gd name="T86" fmla="*/ 2147483647 w 158"/>
              <a:gd name="T87" fmla="*/ 2147483647 h 4682"/>
              <a:gd name="T88" fmla="*/ 2147483647 w 158"/>
              <a:gd name="T89" fmla="*/ 2147483647 h 4682"/>
              <a:gd name="T90" fmla="*/ 2147483647 w 158"/>
              <a:gd name="T91" fmla="*/ 2147483647 h 4682"/>
              <a:gd name="T92" fmla="*/ 2147483647 w 158"/>
              <a:gd name="T93" fmla="*/ 2147483647 h 4682"/>
              <a:gd name="T94" fmla="*/ 2147483647 w 158"/>
              <a:gd name="T95" fmla="*/ 2147483647 h 4682"/>
              <a:gd name="T96" fmla="*/ 2147483647 w 158"/>
              <a:gd name="T97" fmla="*/ 2147483647 h 4682"/>
              <a:gd name="T98" fmla="*/ 2147483647 w 158"/>
              <a:gd name="T99" fmla="*/ 2147483647 h 4682"/>
              <a:gd name="T100" fmla="*/ 2147483647 w 158"/>
              <a:gd name="T101" fmla="*/ 2147483647 h 4682"/>
              <a:gd name="T102" fmla="*/ 2147483647 w 158"/>
              <a:gd name="T103" fmla="*/ 2147483647 h 4682"/>
              <a:gd name="T104" fmla="*/ 2147483647 w 158"/>
              <a:gd name="T105" fmla="*/ 2147483647 h 4682"/>
              <a:gd name="T106" fmla="*/ 2147483647 w 158"/>
              <a:gd name="T107" fmla="*/ 2147483647 h 4682"/>
              <a:gd name="T108" fmla="*/ 2147483647 w 158"/>
              <a:gd name="T109" fmla="*/ 2147483647 h 4682"/>
              <a:gd name="T110" fmla="*/ 2147483647 w 158"/>
              <a:gd name="T111" fmla="*/ 2147483647 h 4682"/>
              <a:gd name="T112" fmla="*/ 2147483647 w 158"/>
              <a:gd name="T113" fmla="*/ 2147483647 h 4682"/>
              <a:gd name="T114" fmla="*/ 2147483647 w 158"/>
              <a:gd name="T115" fmla="*/ 2147483647 h 46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8"/>
              <a:gd name="T175" fmla="*/ 0 h 4682"/>
              <a:gd name="T176" fmla="*/ 158 w 158"/>
              <a:gd name="T177" fmla="*/ 4682 h 46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8" h="4682">
                <a:moveTo>
                  <a:pt x="16" y="7"/>
                </a:moveTo>
                <a:lnTo>
                  <a:pt x="20" y="119"/>
                </a:lnTo>
                <a:cubicBezTo>
                  <a:pt x="20" y="124"/>
                  <a:pt x="16" y="127"/>
                  <a:pt x="12" y="128"/>
                </a:cubicBezTo>
                <a:cubicBezTo>
                  <a:pt x="8" y="128"/>
                  <a:pt x="4" y="124"/>
                  <a:pt x="4" y="120"/>
                </a:cubicBezTo>
                <a:lnTo>
                  <a:pt x="0" y="8"/>
                </a:ln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7"/>
                </a:cubicBezTo>
                <a:close/>
                <a:moveTo>
                  <a:pt x="22" y="199"/>
                </a:moveTo>
                <a:lnTo>
                  <a:pt x="26" y="311"/>
                </a:lnTo>
                <a:cubicBezTo>
                  <a:pt x="26" y="316"/>
                  <a:pt x="22" y="319"/>
                  <a:pt x="18" y="320"/>
                </a:cubicBezTo>
                <a:cubicBezTo>
                  <a:pt x="13" y="320"/>
                  <a:pt x="10" y="316"/>
                  <a:pt x="10" y="312"/>
                </a:cubicBezTo>
                <a:lnTo>
                  <a:pt x="6" y="200"/>
                </a:lnTo>
                <a:cubicBezTo>
                  <a:pt x="6" y="195"/>
                  <a:pt x="9" y="192"/>
                  <a:pt x="14" y="192"/>
                </a:cubicBezTo>
                <a:cubicBezTo>
                  <a:pt x="18" y="191"/>
                  <a:pt x="22" y="195"/>
                  <a:pt x="22" y="199"/>
                </a:cubicBezTo>
                <a:close/>
                <a:moveTo>
                  <a:pt x="28" y="391"/>
                </a:moveTo>
                <a:lnTo>
                  <a:pt x="31" y="503"/>
                </a:lnTo>
                <a:cubicBezTo>
                  <a:pt x="31" y="508"/>
                  <a:pt x="28" y="511"/>
                  <a:pt x="24" y="511"/>
                </a:cubicBezTo>
                <a:cubicBezTo>
                  <a:pt x="19" y="512"/>
                  <a:pt x="15" y="508"/>
                  <a:pt x="15" y="504"/>
                </a:cubicBezTo>
                <a:lnTo>
                  <a:pt x="12" y="392"/>
                </a:lnTo>
                <a:cubicBezTo>
                  <a:pt x="12" y="387"/>
                  <a:pt x="15" y="384"/>
                  <a:pt x="20" y="383"/>
                </a:cubicBezTo>
                <a:cubicBezTo>
                  <a:pt x="24" y="383"/>
                  <a:pt x="28" y="387"/>
                  <a:pt x="28" y="391"/>
                </a:cubicBezTo>
                <a:close/>
                <a:moveTo>
                  <a:pt x="34" y="583"/>
                </a:moveTo>
                <a:lnTo>
                  <a:pt x="37" y="695"/>
                </a:lnTo>
                <a:cubicBezTo>
                  <a:pt x="37" y="700"/>
                  <a:pt x="34" y="703"/>
                  <a:pt x="29" y="703"/>
                </a:cubicBezTo>
                <a:cubicBezTo>
                  <a:pt x="25" y="703"/>
                  <a:pt x="21" y="700"/>
                  <a:pt x="21" y="696"/>
                </a:cubicBezTo>
                <a:lnTo>
                  <a:pt x="18" y="584"/>
                </a:lnTo>
                <a:cubicBezTo>
                  <a:pt x="18" y="579"/>
                  <a:pt x="21" y="576"/>
                  <a:pt x="25" y="575"/>
                </a:cubicBezTo>
                <a:cubicBezTo>
                  <a:pt x="30" y="575"/>
                  <a:pt x="34" y="579"/>
                  <a:pt x="34" y="583"/>
                </a:cubicBezTo>
                <a:close/>
                <a:moveTo>
                  <a:pt x="40" y="775"/>
                </a:moveTo>
                <a:lnTo>
                  <a:pt x="43" y="887"/>
                </a:lnTo>
                <a:cubicBezTo>
                  <a:pt x="43" y="891"/>
                  <a:pt x="40" y="895"/>
                  <a:pt x="35" y="895"/>
                </a:cubicBezTo>
                <a:cubicBezTo>
                  <a:pt x="31" y="895"/>
                  <a:pt x="27" y="892"/>
                  <a:pt x="27" y="887"/>
                </a:cubicBezTo>
                <a:lnTo>
                  <a:pt x="24" y="776"/>
                </a:lnTo>
                <a:cubicBezTo>
                  <a:pt x="23" y="771"/>
                  <a:pt x="27" y="767"/>
                  <a:pt x="31" y="767"/>
                </a:cubicBezTo>
                <a:cubicBezTo>
                  <a:pt x="36" y="767"/>
                  <a:pt x="39" y="771"/>
                  <a:pt x="40" y="775"/>
                </a:cubicBezTo>
                <a:close/>
                <a:moveTo>
                  <a:pt x="45" y="967"/>
                </a:moveTo>
                <a:lnTo>
                  <a:pt x="49" y="1079"/>
                </a:lnTo>
                <a:cubicBezTo>
                  <a:pt x="49" y="1083"/>
                  <a:pt x="45" y="1087"/>
                  <a:pt x="41" y="1087"/>
                </a:cubicBezTo>
                <a:cubicBezTo>
                  <a:pt x="37" y="1087"/>
                  <a:pt x="33" y="1084"/>
                  <a:pt x="33" y="1079"/>
                </a:cubicBezTo>
                <a:lnTo>
                  <a:pt x="29" y="967"/>
                </a:lnTo>
                <a:cubicBezTo>
                  <a:pt x="29" y="963"/>
                  <a:pt x="33" y="959"/>
                  <a:pt x="37" y="959"/>
                </a:cubicBezTo>
                <a:cubicBezTo>
                  <a:pt x="42" y="959"/>
                  <a:pt x="45" y="963"/>
                  <a:pt x="45" y="967"/>
                </a:cubicBezTo>
                <a:close/>
                <a:moveTo>
                  <a:pt x="51" y="1159"/>
                </a:moveTo>
                <a:lnTo>
                  <a:pt x="55" y="1271"/>
                </a:lnTo>
                <a:cubicBezTo>
                  <a:pt x="55" y="1275"/>
                  <a:pt x="51" y="1279"/>
                  <a:pt x="47" y="1279"/>
                </a:cubicBezTo>
                <a:cubicBezTo>
                  <a:pt x="42" y="1279"/>
                  <a:pt x="39" y="1276"/>
                  <a:pt x="39" y="1271"/>
                </a:cubicBezTo>
                <a:lnTo>
                  <a:pt x="35" y="1159"/>
                </a:lnTo>
                <a:cubicBezTo>
                  <a:pt x="35" y="1155"/>
                  <a:pt x="38" y="1151"/>
                  <a:pt x="43" y="1151"/>
                </a:cubicBezTo>
                <a:cubicBezTo>
                  <a:pt x="47" y="1151"/>
                  <a:pt x="51" y="1154"/>
                  <a:pt x="51" y="1159"/>
                </a:cubicBezTo>
                <a:close/>
                <a:moveTo>
                  <a:pt x="57" y="1351"/>
                </a:moveTo>
                <a:lnTo>
                  <a:pt x="60" y="1463"/>
                </a:lnTo>
                <a:cubicBezTo>
                  <a:pt x="60" y="1467"/>
                  <a:pt x="57" y="1471"/>
                  <a:pt x="53" y="1471"/>
                </a:cubicBezTo>
                <a:cubicBezTo>
                  <a:pt x="48" y="1471"/>
                  <a:pt x="44" y="1468"/>
                  <a:pt x="44" y="1463"/>
                </a:cubicBezTo>
                <a:lnTo>
                  <a:pt x="41" y="1351"/>
                </a:lnTo>
                <a:cubicBezTo>
                  <a:pt x="41" y="1347"/>
                  <a:pt x="44" y="1343"/>
                  <a:pt x="49" y="1343"/>
                </a:cubicBezTo>
                <a:cubicBezTo>
                  <a:pt x="53" y="1343"/>
                  <a:pt x="57" y="1346"/>
                  <a:pt x="57" y="1351"/>
                </a:cubicBezTo>
                <a:close/>
                <a:moveTo>
                  <a:pt x="63" y="1543"/>
                </a:moveTo>
                <a:lnTo>
                  <a:pt x="66" y="1655"/>
                </a:lnTo>
                <a:cubicBezTo>
                  <a:pt x="66" y="1659"/>
                  <a:pt x="63" y="1663"/>
                  <a:pt x="58" y="1663"/>
                </a:cubicBezTo>
                <a:cubicBezTo>
                  <a:pt x="54" y="1663"/>
                  <a:pt x="50" y="1660"/>
                  <a:pt x="50" y="1655"/>
                </a:cubicBezTo>
                <a:lnTo>
                  <a:pt x="47" y="1543"/>
                </a:lnTo>
                <a:cubicBezTo>
                  <a:pt x="47" y="1539"/>
                  <a:pt x="50" y="1535"/>
                  <a:pt x="54" y="1535"/>
                </a:cubicBezTo>
                <a:cubicBezTo>
                  <a:pt x="59" y="1535"/>
                  <a:pt x="63" y="1538"/>
                  <a:pt x="63" y="1543"/>
                </a:cubicBezTo>
                <a:close/>
                <a:moveTo>
                  <a:pt x="69" y="1735"/>
                </a:moveTo>
                <a:lnTo>
                  <a:pt x="72" y="1847"/>
                </a:lnTo>
                <a:cubicBezTo>
                  <a:pt x="72" y="1851"/>
                  <a:pt x="69" y="1855"/>
                  <a:pt x="64" y="1855"/>
                </a:cubicBezTo>
                <a:cubicBezTo>
                  <a:pt x="60" y="1855"/>
                  <a:pt x="56" y="1851"/>
                  <a:pt x="56" y="1847"/>
                </a:cubicBezTo>
                <a:lnTo>
                  <a:pt x="53" y="1735"/>
                </a:lnTo>
                <a:cubicBezTo>
                  <a:pt x="52" y="1731"/>
                  <a:pt x="56" y="1727"/>
                  <a:pt x="60" y="1727"/>
                </a:cubicBezTo>
                <a:cubicBezTo>
                  <a:pt x="65" y="1727"/>
                  <a:pt x="68" y="1730"/>
                  <a:pt x="69" y="1735"/>
                </a:cubicBezTo>
                <a:close/>
                <a:moveTo>
                  <a:pt x="74" y="1927"/>
                </a:moveTo>
                <a:lnTo>
                  <a:pt x="78" y="2038"/>
                </a:lnTo>
                <a:cubicBezTo>
                  <a:pt x="78" y="2043"/>
                  <a:pt x="74" y="2047"/>
                  <a:pt x="70" y="2047"/>
                </a:cubicBezTo>
                <a:cubicBezTo>
                  <a:pt x="66" y="2047"/>
                  <a:pt x="62" y="2043"/>
                  <a:pt x="62" y="2039"/>
                </a:cubicBezTo>
                <a:lnTo>
                  <a:pt x="58" y="1927"/>
                </a:lnTo>
                <a:cubicBezTo>
                  <a:pt x="58" y="1923"/>
                  <a:pt x="62" y="1919"/>
                  <a:pt x="66" y="1919"/>
                </a:cubicBezTo>
                <a:cubicBezTo>
                  <a:pt x="71" y="1919"/>
                  <a:pt x="74" y="1922"/>
                  <a:pt x="74" y="1927"/>
                </a:cubicBezTo>
                <a:close/>
                <a:moveTo>
                  <a:pt x="80" y="2118"/>
                </a:moveTo>
                <a:lnTo>
                  <a:pt x="84" y="2230"/>
                </a:lnTo>
                <a:cubicBezTo>
                  <a:pt x="84" y="2235"/>
                  <a:pt x="80" y="2238"/>
                  <a:pt x="76" y="2239"/>
                </a:cubicBezTo>
                <a:cubicBezTo>
                  <a:pt x="71" y="2239"/>
                  <a:pt x="68" y="2235"/>
                  <a:pt x="68" y="2231"/>
                </a:cubicBezTo>
                <a:lnTo>
                  <a:pt x="64" y="2119"/>
                </a:lnTo>
                <a:cubicBezTo>
                  <a:pt x="64" y="2115"/>
                  <a:pt x="67" y="2111"/>
                  <a:pt x="72" y="2111"/>
                </a:cubicBezTo>
                <a:cubicBezTo>
                  <a:pt x="76" y="2111"/>
                  <a:pt x="80" y="2114"/>
                  <a:pt x="80" y="2118"/>
                </a:cubicBezTo>
                <a:close/>
                <a:moveTo>
                  <a:pt x="86" y="2310"/>
                </a:moveTo>
                <a:lnTo>
                  <a:pt x="89" y="2422"/>
                </a:lnTo>
                <a:cubicBezTo>
                  <a:pt x="89" y="2427"/>
                  <a:pt x="86" y="2430"/>
                  <a:pt x="82" y="2431"/>
                </a:cubicBezTo>
                <a:cubicBezTo>
                  <a:pt x="77" y="2431"/>
                  <a:pt x="73" y="2427"/>
                  <a:pt x="73" y="2423"/>
                </a:cubicBezTo>
                <a:lnTo>
                  <a:pt x="70" y="2311"/>
                </a:lnTo>
                <a:cubicBezTo>
                  <a:pt x="70" y="2306"/>
                  <a:pt x="73" y="2303"/>
                  <a:pt x="78" y="2303"/>
                </a:cubicBezTo>
                <a:cubicBezTo>
                  <a:pt x="82" y="2302"/>
                  <a:pt x="86" y="2306"/>
                  <a:pt x="86" y="2310"/>
                </a:cubicBezTo>
                <a:close/>
                <a:moveTo>
                  <a:pt x="92" y="2502"/>
                </a:moveTo>
                <a:lnTo>
                  <a:pt x="95" y="2614"/>
                </a:lnTo>
                <a:cubicBezTo>
                  <a:pt x="95" y="2619"/>
                  <a:pt x="92" y="2622"/>
                  <a:pt x="87" y="2622"/>
                </a:cubicBezTo>
                <a:cubicBezTo>
                  <a:pt x="83" y="2623"/>
                  <a:pt x="79" y="2619"/>
                  <a:pt x="79" y="2615"/>
                </a:cubicBezTo>
                <a:lnTo>
                  <a:pt x="76" y="2503"/>
                </a:lnTo>
                <a:cubicBezTo>
                  <a:pt x="76" y="2498"/>
                  <a:pt x="79" y="2495"/>
                  <a:pt x="84" y="2495"/>
                </a:cubicBezTo>
                <a:cubicBezTo>
                  <a:pt x="88" y="2494"/>
                  <a:pt x="92" y="2498"/>
                  <a:pt x="92" y="2502"/>
                </a:cubicBezTo>
                <a:close/>
                <a:moveTo>
                  <a:pt x="98" y="2694"/>
                </a:moveTo>
                <a:lnTo>
                  <a:pt x="101" y="2806"/>
                </a:lnTo>
                <a:cubicBezTo>
                  <a:pt x="101" y="2811"/>
                  <a:pt x="98" y="2814"/>
                  <a:pt x="93" y="2814"/>
                </a:cubicBezTo>
                <a:cubicBezTo>
                  <a:pt x="89" y="2814"/>
                  <a:pt x="85" y="2811"/>
                  <a:pt x="85" y="2807"/>
                </a:cubicBezTo>
                <a:lnTo>
                  <a:pt x="82" y="2695"/>
                </a:lnTo>
                <a:cubicBezTo>
                  <a:pt x="81" y="2690"/>
                  <a:pt x="85" y="2687"/>
                  <a:pt x="89" y="2686"/>
                </a:cubicBezTo>
                <a:cubicBezTo>
                  <a:pt x="94" y="2686"/>
                  <a:pt x="97" y="2690"/>
                  <a:pt x="98" y="2694"/>
                </a:cubicBezTo>
                <a:close/>
                <a:moveTo>
                  <a:pt x="103" y="2886"/>
                </a:moveTo>
                <a:lnTo>
                  <a:pt x="107" y="2998"/>
                </a:lnTo>
                <a:cubicBezTo>
                  <a:pt x="107" y="3002"/>
                  <a:pt x="103" y="3006"/>
                  <a:pt x="99" y="3006"/>
                </a:cubicBezTo>
                <a:cubicBezTo>
                  <a:pt x="95" y="3006"/>
                  <a:pt x="91" y="3003"/>
                  <a:pt x="91" y="2999"/>
                </a:cubicBezTo>
                <a:lnTo>
                  <a:pt x="87" y="2887"/>
                </a:lnTo>
                <a:cubicBezTo>
                  <a:pt x="87" y="2882"/>
                  <a:pt x="91" y="2878"/>
                  <a:pt x="95" y="2878"/>
                </a:cubicBezTo>
                <a:cubicBezTo>
                  <a:pt x="100" y="2878"/>
                  <a:pt x="103" y="2882"/>
                  <a:pt x="103" y="2886"/>
                </a:cubicBezTo>
                <a:close/>
                <a:moveTo>
                  <a:pt x="109" y="3078"/>
                </a:moveTo>
                <a:lnTo>
                  <a:pt x="113" y="3190"/>
                </a:lnTo>
                <a:cubicBezTo>
                  <a:pt x="113" y="3194"/>
                  <a:pt x="109" y="3198"/>
                  <a:pt x="105" y="3198"/>
                </a:cubicBezTo>
                <a:cubicBezTo>
                  <a:pt x="100" y="3198"/>
                  <a:pt x="97" y="3195"/>
                  <a:pt x="97" y="3190"/>
                </a:cubicBezTo>
                <a:lnTo>
                  <a:pt x="93" y="3078"/>
                </a:lnTo>
                <a:cubicBezTo>
                  <a:pt x="93" y="3074"/>
                  <a:pt x="96" y="3070"/>
                  <a:pt x="101" y="3070"/>
                </a:cubicBezTo>
                <a:cubicBezTo>
                  <a:pt x="105" y="3070"/>
                  <a:pt x="109" y="3074"/>
                  <a:pt x="109" y="3078"/>
                </a:cubicBezTo>
                <a:close/>
                <a:moveTo>
                  <a:pt x="115" y="3270"/>
                </a:moveTo>
                <a:lnTo>
                  <a:pt x="118" y="3382"/>
                </a:lnTo>
                <a:cubicBezTo>
                  <a:pt x="118" y="3386"/>
                  <a:pt x="115" y="3390"/>
                  <a:pt x="111" y="3390"/>
                </a:cubicBezTo>
                <a:cubicBezTo>
                  <a:pt x="106" y="3390"/>
                  <a:pt x="102" y="3387"/>
                  <a:pt x="102" y="3382"/>
                </a:cubicBezTo>
                <a:lnTo>
                  <a:pt x="99" y="3270"/>
                </a:lnTo>
                <a:cubicBezTo>
                  <a:pt x="99" y="3266"/>
                  <a:pt x="102" y="3262"/>
                  <a:pt x="107" y="3262"/>
                </a:cubicBezTo>
                <a:cubicBezTo>
                  <a:pt x="111" y="3262"/>
                  <a:pt x="115" y="3265"/>
                  <a:pt x="115" y="3270"/>
                </a:cubicBezTo>
                <a:close/>
                <a:moveTo>
                  <a:pt x="121" y="3462"/>
                </a:moveTo>
                <a:lnTo>
                  <a:pt x="124" y="3574"/>
                </a:lnTo>
                <a:cubicBezTo>
                  <a:pt x="124" y="3578"/>
                  <a:pt x="121" y="3582"/>
                  <a:pt x="116" y="3582"/>
                </a:cubicBezTo>
                <a:cubicBezTo>
                  <a:pt x="112" y="3582"/>
                  <a:pt x="108" y="3579"/>
                  <a:pt x="108" y="3574"/>
                </a:cubicBezTo>
                <a:lnTo>
                  <a:pt x="105" y="3462"/>
                </a:lnTo>
                <a:cubicBezTo>
                  <a:pt x="105" y="3458"/>
                  <a:pt x="108" y="3454"/>
                  <a:pt x="113" y="3454"/>
                </a:cubicBezTo>
                <a:cubicBezTo>
                  <a:pt x="117" y="3454"/>
                  <a:pt x="121" y="3457"/>
                  <a:pt x="121" y="3462"/>
                </a:cubicBezTo>
                <a:close/>
                <a:moveTo>
                  <a:pt x="127" y="3654"/>
                </a:moveTo>
                <a:lnTo>
                  <a:pt x="130" y="3766"/>
                </a:lnTo>
                <a:cubicBezTo>
                  <a:pt x="130" y="3770"/>
                  <a:pt x="127" y="3774"/>
                  <a:pt x="122" y="3774"/>
                </a:cubicBezTo>
                <a:cubicBezTo>
                  <a:pt x="118" y="3774"/>
                  <a:pt x="114" y="3771"/>
                  <a:pt x="114" y="3766"/>
                </a:cubicBezTo>
                <a:lnTo>
                  <a:pt x="111" y="3654"/>
                </a:lnTo>
                <a:cubicBezTo>
                  <a:pt x="110" y="3650"/>
                  <a:pt x="114" y="3646"/>
                  <a:pt x="118" y="3646"/>
                </a:cubicBezTo>
                <a:cubicBezTo>
                  <a:pt x="123" y="3646"/>
                  <a:pt x="126" y="3649"/>
                  <a:pt x="127" y="3654"/>
                </a:cubicBezTo>
                <a:close/>
                <a:moveTo>
                  <a:pt x="132" y="3846"/>
                </a:moveTo>
                <a:lnTo>
                  <a:pt x="136" y="3958"/>
                </a:lnTo>
                <a:cubicBezTo>
                  <a:pt x="136" y="3962"/>
                  <a:pt x="132" y="3966"/>
                  <a:pt x="128" y="3966"/>
                </a:cubicBezTo>
                <a:cubicBezTo>
                  <a:pt x="124" y="3966"/>
                  <a:pt x="120" y="3962"/>
                  <a:pt x="120" y="3958"/>
                </a:cubicBezTo>
                <a:lnTo>
                  <a:pt x="116" y="3846"/>
                </a:lnTo>
                <a:cubicBezTo>
                  <a:pt x="116" y="3842"/>
                  <a:pt x="120" y="3838"/>
                  <a:pt x="124" y="3838"/>
                </a:cubicBezTo>
                <a:cubicBezTo>
                  <a:pt x="129" y="3838"/>
                  <a:pt x="132" y="3841"/>
                  <a:pt x="132" y="3846"/>
                </a:cubicBezTo>
                <a:close/>
                <a:moveTo>
                  <a:pt x="138" y="4038"/>
                </a:moveTo>
                <a:lnTo>
                  <a:pt x="142" y="4150"/>
                </a:lnTo>
                <a:cubicBezTo>
                  <a:pt x="142" y="4154"/>
                  <a:pt x="138" y="4158"/>
                  <a:pt x="134" y="4158"/>
                </a:cubicBezTo>
                <a:cubicBezTo>
                  <a:pt x="129" y="4158"/>
                  <a:pt x="126" y="4154"/>
                  <a:pt x="126" y="4150"/>
                </a:cubicBezTo>
                <a:lnTo>
                  <a:pt x="122" y="4038"/>
                </a:lnTo>
                <a:cubicBezTo>
                  <a:pt x="122" y="4034"/>
                  <a:pt x="126" y="4030"/>
                  <a:pt x="130" y="4030"/>
                </a:cubicBezTo>
                <a:cubicBezTo>
                  <a:pt x="134" y="4030"/>
                  <a:pt x="138" y="4033"/>
                  <a:pt x="138" y="4038"/>
                </a:cubicBezTo>
                <a:close/>
                <a:moveTo>
                  <a:pt x="144" y="4229"/>
                </a:moveTo>
                <a:lnTo>
                  <a:pt x="147" y="4341"/>
                </a:lnTo>
                <a:cubicBezTo>
                  <a:pt x="147" y="4346"/>
                  <a:pt x="144" y="4350"/>
                  <a:pt x="140" y="4350"/>
                </a:cubicBezTo>
                <a:cubicBezTo>
                  <a:pt x="135" y="4350"/>
                  <a:pt x="131" y="4346"/>
                  <a:pt x="131" y="4342"/>
                </a:cubicBezTo>
                <a:lnTo>
                  <a:pt x="128" y="4230"/>
                </a:lnTo>
                <a:cubicBezTo>
                  <a:pt x="128" y="4226"/>
                  <a:pt x="131" y="4222"/>
                  <a:pt x="136" y="4222"/>
                </a:cubicBezTo>
                <a:cubicBezTo>
                  <a:pt x="140" y="4222"/>
                  <a:pt x="144" y="4225"/>
                  <a:pt x="144" y="4229"/>
                </a:cubicBezTo>
                <a:close/>
                <a:moveTo>
                  <a:pt x="150" y="4421"/>
                </a:moveTo>
                <a:lnTo>
                  <a:pt x="153" y="4533"/>
                </a:lnTo>
                <a:cubicBezTo>
                  <a:pt x="153" y="4538"/>
                  <a:pt x="150" y="4541"/>
                  <a:pt x="145" y="4542"/>
                </a:cubicBezTo>
                <a:cubicBezTo>
                  <a:pt x="141" y="4542"/>
                  <a:pt x="137" y="4538"/>
                  <a:pt x="137" y="4534"/>
                </a:cubicBezTo>
                <a:lnTo>
                  <a:pt x="134" y="4422"/>
                </a:lnTo>
                <a:cubicBezTo>
                  <a:pt x="134" y="4417"/>
                  <a:pt x="137" y="4414"/>
                  <a:pt x="142" y="4414"/>
                </a:cubicBezTo>
                <a:cubicBezTo>
                  <a:pt x="146" y="4413"/>
                  <a:pt x="150" y="4417"/>
                  <a:pt x="150" y="4421"/>
                </a:cubicBezTo>
                <a:close/>
                <a:moveTo>
                  <a:pt x="156" y="4613"/>
                </a:moveTo>
                <a:lnTo>
                  <a:pt x="157" y="4674"/>
                </a:lnTo>
                <a:cubicBezTo>
                  <a:pt x="158" y="4678"/>
                  <a:pt x="154" y="4682"/>
                  <a:pt x="150" y="4682"/>
                </a:cubicBezTo>
                <a:cubicBezTo>
                  <a:pt x="145" y="4682"/>
                  <a:pt x="142" y="4679"/>
                  <a:pt x="141" y="4674"/>
                </a:cubicBezTo>
                <a:lnTo>
                  <a:pt x="140" y="4614"/>
                </a:lnTo>
                <a:cubicBezTo>
                  <a:pt x="139" y="4609"/>
                  <a:pt x="143" y="4606"/>
                  <a:pt x="147" y="4606"/>
                </a:cubicBezTo>
                <a:cubicBezTo>
                  <a:pt x="152" y="4605"/>
                  <a:pt x="155" y="4609"/>
                  <a:pt x="156" y="4613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" name="Freeform 303"/>
          <p:cNvSpPr>
            <a:spLocks/>
          </p:cNvSpPr>
          <p:nvPr/>
        </p:nvSpPr>
        <p:spPr bwMode="auto">
          <a:xfrm>
            <a:off x="6469063" y="5653088"/>
            <a:ext cx="623887" cy="173037"/>
          </a:xfrm>
          <a:custGeom>
            <a:avLst/>
            <a:gdLst>
              <a:gd name="T0" fmla="*/ 0 w 231"/>
              <a:gd name="T1" fmla="*/ 2147483647 h 109"/>
              <a:gd name="T2" fmla="*/ 2147483647 w 231"/>
              <a:gd name="T3" fmla="*/ 0 h 109"/>
              <a:gd name="T4" fmla="*/ 2147483647 w 231"/>
              <a:gd name="T5" fmla="*/ 0 h 109"/>
              <a:gd name="T6" fmla="*/ 2147483647 w 231"/>
              <a:gd name="T7" fmla="*/ 2147483647 h 109"/>
              <a:gd name="T8" fmla="*/ 0 w 231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09"/>
              <a:gd name="T17" fmla="*/ 231 w 231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09">
                <a:moveTo>
                  <a:pt x="0" y="109"/>
                </a:moveTo>
                <a:lnTo>
                  <a:pt x="92" y="0"/>
                </a:lnTo>
                <a:lnTo>
                  <a:pt x="231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FF00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" name="Freeform 304"/>
          <p:cNvSpPr>
            <a:spLocks/>
          </p:cNvSpPr>
          <p:nvPr/>
        </p:nvSpPr>
        <p:spPr bwMode="auto">
          <a:xfrm>
            <a:off x="6284913" y="3829050"/>
            <a:ext cx="622300" cy="173038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FF00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6" name="Freeform 305"/>
          <p:cNvSpPr>
            <a:spLocks/>
          </p:cNvSpPr>
          <p:nvPr/>
        </p:nvSpPr>
        <p:spPr bwMode="auto">
          <a:xfrm>
            <a:off x="6284913" y="2868613"/>
            <a:ext cx="622300" cy="173037"/>
          </a:xfrm>
          <a:custGeom>
            <a:avLst/>
            <a:gdLst>
              <a:gd name="T0" fmla="*/ 0 w 230"/>
              <a:gd name="T1" fmla="*/ 2147483647 h 109"/>
              <a:gd name="T2" fmla="*/ 2147483647 w 230"/>
              <a:gd name="T3" fmla="*/ 0 h 109"/>
              <a:gd name="T4" fmla="*/ 2147483647 w 230"/>
              <a:gd name="T5" fmla="*/ 0 h 109"/>
              <a:gd name="T6" fmla="*/ 2147483647 w 230"/>
              <a:gd name="T7" fmla="*/ 2147483647 h 109"/>
              <a:gd name="T8" fmla="*/ 0 w 230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9"/>
              <a:gd name="T17" fmla="*/ 230 w 230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9">
                <a:moveTo>
                  <a:pt x="0" y="109"/>
                </a:moveTo>
                <a:lnTo>
                  <a:pt x="92" y="0"/>
                </a:lnTo>
                <a:lnTo>
                  <a:pt x="230" y="0"/>
                </a:lnTo>
                <a:lnTo>
                  <a:pt x="138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7" name="Content Placeholder 2"/>
          <p:cNvSpPr txBox="1">
            <a:spLocks/>
          </p:cNvSpPr>
          <p:nvPr/>
        </p:nvSpPr>
        <p:spPr bwMode="auto">
          <a:xfrm>
            <a:off x="0" y="21336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/>
              <a:t>Each grid cell maintains the number of users in that cell</a:t>
            </a: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sp>
        <p:nvSpPr>
          <p:cNvPr id="208" name="Content Placeholder 2"/>
          <p:cNvSpPr txBox="1">
            <a:spLocks/>
          </p:cNvSpPr>
          <p:nvPr/>
        </p:nvSpPr>
        <p:spPr bwMode="auto">
          <a:xfrm>
            <a:off x="0" y="2971800"/>
            <a:ext cx="563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>
                <a:ea typeface="HyhwpEQ"/>
                <a:cs typeface="HyhwpEQ"/>
              </a:rPr>
              <a:t>To anonymize a user request, we traverse the pyramid structure from the bottom level to the top level until a cell satisfying the user privacy profile is found.</a:t>
            </a: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altLang="zh-TW"/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sp>
        <p:nvSpPr>
          <p:cNvPr id="209" name="Content Placeholder 2"/>
          <p:cNvSpPr txBox="1">
            <a:spLocks/>
          </p:cNvSpPr>
          <p:nvPr/>
        </p:nvSpPr>
        <p:spPr bwMode="auto">
          <a:xfrm>
            <a:off x="0" y="495300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/>
              <a:t>Scalable. </a:t>
            </a:r>
            <a:r>
              <a:rPr lang="en-US" altLang="zh-TW">
                <a:ea typeface="HyhwpEQ"/>
                <a:cs typeface="HyhwpEQ"/>
              </a:rPr>
              <a:t>Simple to implement. Overhead in maintaining all grid cells</a:t>
            </a:r>
            <a:endParaRPr lang="en-US" altLang="zh-TW"/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cxnSp>
        <p:nvCxnSpPr>
          <p:cNvPr id="19666" name="Straight Connector 209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205" grpId="0" animBg="1"/>
      <p:bldP spid="205" grpId="1" animBg="1"/>
      <p:bldP spid="206" grpId="0" animBg="1"/>
      <p:bldP spid="208" grpId="0"/>
      <p:bldP spid="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65"/>
          <p:cNvSpPr>
            <a:spLocks noEditPoints="1"/>
          </p:cNvSpPr>
          <p:nvPr/>
        </p:nvSpPr>
        <p:spPr bwMode="auto">
          <a:xfrm>
            <a:off x="5084763" y="1828800"/>
            <a:ext cx="1374775" cy="3675063"/>
          </a:xfrm>
          <a:custGeom>
            <a:avLst/>
            <a:gdLst>
              <a:gd name="T0" fmla="*/ 2147483647 w 2503"/>
              <a:gd name="T1" fmla="*/ 2147483647 h 4689"/>
              <a:gd name="T2" fmla="*/ 2147483647 w 2503"/>
              <a:gd name="T3" fmla="*/ 2147483647 h 4689"/>
              <a:gd name="T4" fmla="*/ 2147483647 w 2503"/>
              <a:gd name="T5" fmla="*/ 2147483647 h 4689"/>
              <a:gd name="T6" fmla="*/ 2147483647 w 2503"/>
              <a:gd name="T7" fmla="*/ 2147483647 h 4689"/>
              <a:gd name="T8" fmla="*/ 2147483647 w 2503"/>
              <a:gd name="T9" fmla="*/ 2147483647 h 4689"/>
              <a:gd name="T10" fmla="*/ 2147483647 w 2503"/>
              <a:gd name="T11" fmla="*/ 2147483647 h 4689"/>
              <a:gd name="T12" fmla="*/ 2147483647 w 2503"/>
              <a:gd name="T13" fmla="*/ 2147483647 h 4689"/>
              <a:gd name="T14" fmla="*/ 2147483647 w 2503"/>
              <a:gd name="T15" fmla="*/ 2147483647 h 4689"/>
              <a:gd name="T16" fmla="*/ 2147483647 w 2503"/>
              <a:gd name="T17" fmla="*/ 2147483647 h 4689"/>
              <a:gd name="T18" fmla="*/ 2147483647 w 2503"/>
              <a:gd name="T19" fmla="*/ 2147483647 h 4689"/>
              <a:gd name="T20" fmla="*/ 2147483647 w 2503"/>
              <a:gd name="T21" fmla="*/ 2147483647 h 4689"/>
              <a:gd name="T22" fmla="*/ 2147483647 w 2503"/>
              <a:gd name="T23" fmla="*/ 2147483647 h 4689"/>
              <a:gd name="T24" fmla="*/ 2147483647 w 2503"/>
              <a:gd name="T25" fmla="*/ 2147483647 h 4689"/>
              <a:gd name="T26" fmla="*/ 2147483647 w 2503"/>
              <a:gd name="T27" fmla="*/ 2147483647 h 4689"/>
              <a:gd name="T28" fmla="*/ 2147483647 w 2503"/>
              <a:gd name="T29" fmla="*/ 2147483647 h 4689"/>
              <a:gd name="T30" fmla="*/ 2147483647 w 2503"/>
              <a:gd name="T31" fmla="*/ 2147483647 h 4689"/>
              <a:gd name="T32" fmla="*/ 2147483647 w 2503"/>
              <a:gd name="T33" fmla="*/ 2147483647 h 4689"/>
              <a:gd name="T34" fmla="*/ 2147483647 w 2503"/>
              <a:gd name="T35" fmla="*/ 2147483647 h 4689"/>
              <a:gd name="T36" fmla="*/ 2147483647 w 2503"/>
              <a:gd name="T37" fmla="*/ 2147483647 h 4689"/>
              <a:gd name="T38" fmla="*/ 2147483647 w 2503"/>
              <a:gd name="T39" fmla="*/ 2147483647 h 4689"/>
              <a:gd name="T40" fmla="*/ 2147483647 w 2503"/>
              <a:gd name="T41" fmla="*/ 2147483647 h 4689"/>
              <a:gd name="T42" fmla="*/ 2147483647 w 2503"/>
              <a:gd name="T43" fmla="*/ 2147483647 h 4689"/>
              <a:gd name="T44" fmla="*/ 2147483647 w 2503"/>
              <a:gd name="T45" fmla="*/ 2147483647 h 4689"/>
              <a:gd name="T46" fmla="*/ 2147483647 w 2503"/>
              <a:gd name="T47" fmla="*/ 2147483647 h 4689"/>
              <a:gd name="T48" fmla="*/ 2147483647 w 2503"/>
              <a:gd name="T49" fmla="*/ 2147483647 h 4689"/>
              <a:gd name="T50" fmla="*/ 2147483647 w 2503"/>
              <a:gd name="T51" fmla="*/ 2147483647 h 4689"/>
              <a:gd name="T52" fmla="*/ 2147483647 w 2503"/>
              <a:gd name="T53" fmla="*/ 2147483647 h 4689"/>
              <a:gd name="T54" fmla="*/ 2147483647 w 2503"/>
              <a:gd name="T55" fmla="*/ 2147483647 h 4689"/>
              <a:gd name="T56" fmla="*/ 2147483647 w 2503"/>
              <a:gd name="T57" fmla="*/ 2147483647 h 4689"/>
              <a:gd name="T58" fmla="*/ 2147483647 w 2503"/>
              <a:gd name="T59" fmla="*/ 2147483647 h 4689"/>
              <a:gd name="T60" fmla="*/ 2147483647 w 2503"/>
              <a:gd name="T61" fmla="*/ 2147483647 h 4689"/>
              <a:gd name="T62" fmla="*/ 2147483647 w 2503"/>
              <a:gd name="T63" fmla="*/ 2147483647 h 4689"/>
              <a:gd name="T64" fmla="*/ 2147483647 w 2503"/>
              <a:gd name="T65" fmla="*/ 2147483647 h 4689"/>
              <a:gd name="T66" fmla="*/ 2147483647 w 2503"/>
              <a:gd name="T67" fmla="*/ 2147483647 h 4689"/>
              <a:gd name="T68" fmla="*/ 2147483647 w 2503"/>
              <a:gd name="T69" fmla="*/ 2147483647 h 4689"/>
              <a:gd name="T70" fmla="*/ 2147483647 w 2503"/>
              <a:gd name="T71" fmla="*/ 2147483647 h 4689"/>
              <a:gd name="T72" fmla="*/ 2147483647 w 2503"/>
              <a:gd name="T73" fmla="*/ 2147483647 h 4689"/>
              <a:gd name="T74" fmla="*/ 2147483647 w 2503"/>
              <a:gd name="T75" fmla="*/ 2147483647 h 4689"/>
              <a:gd name="T76" fmla="*/ 2147483647 w 2503"/>
              <a:gd name="T77" fmla="*/ 2147483647 h 4689"/>
              <a:gd name="T78" fmla="*/ 2147483647 w 2503"/>
              <a:gd name="T79" fmla="*/ 2147483647 h 4689"/>
              <a:gd name="T80" fmla="*/ 2147483647 w 2503"/>
              <a:gd name="T81" fmla="*/ 2147483647 h 4689"/>
              <a:gd name="T82" fmla="*/ 2147483647 w 2503"/>
              <a:gd name="T83" fmla="*/ 2147483647 h 4689"/>
              <a:gd name="T84" fmla="*/ 2147483647 w 2503"/>
              <a:gd name="T85" fmla="*/ 2147483647 h 4689"/>
              <a:gd name="T86" fmla="*/ 2147483647 w 2503"/>
              <a:gd name="T87" fmla="*/ 2147483647 h 4689"/>
              <a:gd name="T88" fmla="*/ 2147483647 w 2503"/>
              <a:gd name="T89" fmla="*/ 2147483647 h 4689"/>
              <a:gd name="T90" fmla="*/ 2147483647 w 2503"/>
              <a:gd name="T91" fmla="*/ 2147483647 h 4689"/>
              <a:gd name="T92" fmla="*/ 2147483647 w 2503"/>
              <a:gd name="T93" fmla="*/ 2147483647 h 4689"/>
              <a:gd name="T94" fmla="*/ 2147483647 w 2503"/>
              <a:gd name="T95" fmla="*/ 2147483647 h 4689"/>
              <a:gd name="T96" fmla="*/ 2147483647 w 2503"/>
              <a:gd name="T97" fmla="*/ 2147483647 h 46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3"/>
              <a:gd name="T148" fmla="*/ 0 h 4689"/>
              <a:gd name="T149" fmla="*/ 2503 w 2503"/>
              <a:gd name="T150" fmla="*/ 4689 h 46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3" h="4689">
                <a:moveTo>
                  <a:pt x="2501" y="13"/>
                </a:moveTo>
                <a:lnTo>
                  <a:pt x="2449" y="112"/>
                </a:lnTo>
                <a:cubicBezTo>
                  <a:pt x="2447" y="116"/>
                  <a:pt x="2442" y="117"/>
                  <a:pt x="2438" y="115"/>
                </a:cubicBezTo>
                <a:cubicBezTo>
                  <a:pt x="2434" y="113"/>
                  <a:pt x="2432" y="108"/>
                  <a:pt x="2435" y="104"/>
                </a:cubicBezTo>
                <a:lnTo>
                  <a:pt x="2487" y="5"/>
                </a:lnTo>
                <a:cubicBezTo>
                  <a:pt x="2489" y="1"/>
                  <a:pt x="2494" y="0"/>
                  <a:pt x="2498" y="2"/>
                </a:cubicBezTo>
                <a:cubicBezTo>
                  <a:pt x="2502" y="4"/>
                  <a:pt x="2503" y="9"/>
                  <a:pt x="2501" y="13"/>
                </a:cubicBezTo>
                <a:close/>
                <a:moveTo>
                  <a:pt x="2411" y="182"/>
                </a:moveTo>
                <a:lnTo>
                  <a:pt x="2358" y="281"/>
                </a:lnTo>
                <a:cubicBezTo>
                  <a:pt x="2356" y="285"/>
                  <a:pt x="2352" y="287"/>
                  <a:pt x="2348" y="284"/>
                </a:cubicBezTo>
                <a:cubicBezTo>
                  <a:pt x="2344" y="282"/>
                  <a:pt x="2342" y="278"/>
                  <a:pt x="2344" y="274"/>
                </a:cubicBezTo>
                <a:lnTo>
                  <a:pt x="2397" y="175"/>
                </a:lnTo>
                <a:cubicBezTo>
                  <a:pt x="2399" y="171"/>
                  <a:pt x="2404" y="169"/>
                  <a:pt x="2408" y="171"/>
                </a:cubicBezTo>
                <a:cubicBezTo>
                  <a:pt x="2412" y="174"/>
                  <a:pt x="2413" y="178"/>
                  <a:pt x="2411" y="182"/>
                </a:cubicBezTo>
                <a:close/>
                <a:moveTo>
                  <a:pt x="2321" y="352"/>
                </a:moveTo>
                <a:lnTo>
                  <a:pt x="2268" y="451"/>
                </a:lnTo>
                <a:cubicBezTo>
                  <a:pt x="2266" y="455"/>
                  <a:pt x="2261" y="456"/>
                  <a:pt x="2257" y="454"/>
                </a:cubicBezTo>
                <a:cubicBezTo>
                  <a:pt x="2254" y="452"/>
                  <a:pt x="2252" y="447"/>
                  <a:pt x="2254" y="443"/>
                </a:cubicBezTo>
                <a:lnTo>
                  <a:pt x="2307" y="344"/>
                </a:lnTo>
                <a:cubicBezTo>
                  <a:pt x="2309" y="340"/>
                  <a:pt x="2314" y="339"/>
                  <a:pt x="2318" y="341"/>
                </a:cubicBezTo>
                <a:cubicBezTo>
                  <a:pt x="2321" y="343"/>
                  <a:pt x="2323" y="348"/>
                  <a:pt x="2321" y="352"/>
                </a:cubicBezTo>
                <a:close/>
                <a:moveTo>
                  <a:pt x="2231" y="521"/>
                </a:moveTo>
                <a:lnTo>
                  <a:pt x="2178" y="620"/>
                </a:lnTo>
                <a:cubicBezTo>
                  <a:pt x="2176" y="624"/>
                  <a:pt x="2171" y="626"/>
                  <a:pt x="2167" y="623"/>
                </a:cubicBezTo>
                <a:cubicBezTo>
                  <a:pt x="2163" y="621"/>
                  <a:pt x="2162" y="617"/>
                  <a:pt x="2164" y="613"/>
                </a:cubicBezTo>
                <a:lnTo>
                  <a:pt x="2217" y="514"/>
                </a:lnTo>
                <a:cubicBezTo>
                  <a:pt x="2219" y="510"/>
                  <a:pt x="2224" y="508"/>
                  <a:pt x="2227" y="510"/>
                </a:cubicBezTo>
                <a:cubicBezTo>
                  <a:pt x="2231" y="513"/>
                  <a:pt x="2233" y="517"/>
                  <a:pt x="2231" y="521"/>
                </a:cubicBezTo>
                <a:close/>
                <a:moveTo>
                  <a:pt x="2141" y="691"/>
                </a:moveTo>
                <a:lnTo>
                  <a:pt x="2088" y="790"/>
                </a:lnTo>
                <a:cubicBezTo>
                  <a:pt x="2086" y="794"/>
                  <a:pt x="2081" y="795"/>
                  <a:pt x="2077" y="793"/>
                </a:cubicBezTo>
                <a:cubicBezTo>
                  <a:pt x="2073" y="791"/>
                  <a:pt x="2072" y="786"/>
                  <a:pt x="2074" y="782"/>
                </a:cubicBezTo>
                <a:lnTo>
                  <a:pt x="2126" y="683"/>
                </a:lnTo>
                <a:cubicBezTo>
                  <a:pt x="2128" y="679"/>
                  <a:pt x="2133" y="678"/>
                  <a:pt x="2137" y="680"/>
                </a:cubicBezTo>
                <a:cubicBezTo>
                  <a:pt x="2141" y="682"/>
                  <a:pt x="2143" y="687"/>
                  <a:pt x="2141" y="691"/>
                </a:cubicBezTo>
                <a:close/>
                <a:moveTo>
                  <a:pt x="2050" y="860"/>
                </a:moveTo>
                <a:lnTo>
                  <a:pt x="1998" y="959"/>
                </a:lnTo>
                <a:cubicBezTo>
                  <a:pt x="1996" y="963"/>
                  <a:pt x="1991" y="965"/>
                  <a:pt x="1987" y="962"/>
                </a:cubicBezTo>
                <a:cubicBezTo>
                  <a:pt x="1983" y="960"/>
                  <a:pt x="1982" y="956"/>
                  <a:pt x="1984" y="952"/>
                </a:cubicBezTo>
                <a:lnTo>
                  <a:pt x="2036" y="853"/>
                </a:lnTo>
                <a:cubicBezTo>
                  <a:pt x="2038" y="849"/>
                  <a:pt x="2043" y="847"/>
                  <a:pt x="2047" y="849"/>
                </a:cubicBezTo>
                <a:cubicBezTo>
                  <a:pt x="2051" y="852"/>
                  <a:pt x="2052" y="856"/>
                  <a:pt x="2050" y="860"/>
                </a:cubicBezTo>
                <a:close/>
                <a:moveTo>
                  <a:pt x="1960" y="1030"/>
                </a:moveTo>
                <a:lnTo>
                  <a:pt x="1908" y="1129"/>
                </a:lnTo>
                <a:cubicBezTo>
                  <a:pt x="1905" y="1133"/>
                  <a:pt x="1901" y="1134"/>
                  <a:pt x="1897" y="1132"/>
                </a:cubicBezTo>
                <a:cubicBezTo>
                  <a:pt x="1893" y="1130"/>
                  <a:pt x="1891" y="1125"/>
                  <a:pt x="1893" y="1121"/>
                </a:cubicBezTo>
                <a:lnTo>
                  <a:pt x="1946" y="1022"/>
                </a:lnTo>
                <a:cubicBezTo>
                  <a:pt x="1948" y="1018"/>
                  <a:pt x="1953" y="1017"/>
                  <a:pt x="1957" y="1019"/>
                </a:cubicBezTo>
                <a:cubicBezTo>
                  <a:pt x="1961" y="1021"/>
                  <a:pt x="1962" y="1026"/>
                  <a:pt x="1960" y="1030"/>
                </a:cubicBezTo>
                <a:close/>
                <a:moveTo>
                  <a:pt x="1870" y="1199"/>
                </a:moveTo>
                <a:lnTo>
                  <a:pt x="1817" y="1298"/>
                </a:lnTo>
                <a:cubicBezTo>
                  <a:pt x="1815" y="1302"/>
                  <a:pt x="1810" y="1304"/>
                  <a:pt x="1806" y="1301"/>
                </a:cubicBezTo>
                <a:cubicBezTo>
                  <a:pt x="1803" y="1299"/>
                  <a:pt x="1801" y="1295"/>
                  <a:pt x="1803" y="1291"/>
                </a:cubicBezTo>
                <a:lnTo>
                  <a:pt x="1856" y="1192"/>
                </a:lnTo>
                <a:cubicBezTo>
                  <a:pt x="1858" y="1188"/>
                  <a:pt x="1863" y="1186"/>
                  <a:pt x="1867" y="1188"/>
                </a:cubicBezTo>
                <a:cubicBezTo>
                  <a:pt x="1871" y="1191"/>
                  <a:pt x="1872" y="1195"/>
                  <a:pt x="1870" y="1199"/>
                </a:cubicBezTo>
                <a:close/>
                <a:moveTo>
                  <a:pt x="1780" y="1369"/>
                </a:moveTo>
                <a:lnTo>
                  <a:pt x="1727" y="1468"/>
                </a:lnTo>
                <a:cubicBezTo>
                  <a:pt x="1725" y="1472"/>
                  <a:pt x="1720" y="1473"/>
                  <a:pt x="1716" y="1471"/>
                </a:cubicBezTo>
                <a:cubicBezTo>
                  <a:pt x="1712" y="1469"/>
                  <a:pt x="1711" y="1464"/>
                  <a:pt x="1713" y="1460"/>
                </a:cubicBezTo>
                <a:lnTo>
                  <a:pt x="1766" y="1361"/>
                </a:lnTo>
                <a:cubicBezTo>
                  <a:pt x="1768" y="1357"/>
                  <a:pt x="1773" y="1356"/>
                  <a:pt x="1776" y="1358"/>
                </a:cubicBezTo>
                <a:cubicBezTo>
                  <a:pt x="1780" y="1360"/>
                  <a:pt x="1782" y="1365"/>
                  <a:pt x="1780" y="1369"/>
                </a:cubicBezTo>
                <a:close/>
                <a:moveTo>
                  <a:pt x="1690" y="1538"/>
                </a:moveTo>
                <a:lnTo>
                  <a:pt x="1637" y="1637"/>
                </a:lnTo>
                <a:cubicBezTo>
                  <a:pt x="1635" y="1641"/>
                  <a:pt x="1630" y="1643"/>
                  <a:pt x="1626" y="1640"/>
                </a:cubicBezTo>
                <a:cubicBezTo>
                  <a:pt x="1622" y="1638"/>
                  <a:pt x="1621" y="1634"/>
                  <a:pt x="1623" y="1630"/>
                </a:cubicBezTo>
                <a:lnTo>
                  <a:pt x="1675" y="1531"/>
                </a:lnTo>
                <a:cubicBezTo>
                  <a:pt x="1677" y="1527"/>
                  <a:pt x="1682" y="1525"/>
                  <a:pt x="1686" y="1527"/>
                </a:cubicBezTo>
                <a:cubicBezTo>
                  <a:pt x="1690" y="1530"/>
                  <a:pt x="1692" y="1534"/>
                  <a:pt x="1690" y="1538"/>
                </a:cubicBezTo>
                <a:close/>
                <a:moveTo>
                  <a:pt x="1599" y="1708"/>
                </a:moveTo>
                <a:lnTo>
                  <a:pt x="1547" y="1807"/>
                </a:lnTo>
                <a:cubicBezTo>
                  <a:pt x="1545" y="1811"/>
                  <a:pt x="1540" y="1812"/>
                  <a:pt x="1536" y="1810"/>
                </a:cubicBezTo>
                <a:cubicBezTo>
                  <a:pt x="1532" y="1808"/>
                  <a:pt x="1531" y="1803"/>
                  <a:pt x="1533" y="1799"/>
                </a:cubicBezTo>
                <a:lnTo>
                  <a:pt x="1585" y="1700"/>
                </a:lnTo>
                <a:cubicBezTo>
                  <a:pt x="1587" y="1696"/>
                  <a:pt x="1592" y="1695"/>
                  <a:pt x="1596" y="1697"/>
                </a:cubicBezTo>
                <a:cubicBezTo>
                  <a:pt x="1600" y="1699"/>
                  <a:pt x="1601" y="1704"/>
                  <a:pt x="1599" y="1708"/>
                </a:cubicBezTo>
                <a:close/>
                <a:moveTo>
                  <a:pt x="1509" y="1877"/>
                </a:moveTo>
                <a:lnTo>
                  <a:pt x="1457" y="1976"/>
                </a:lnTo>
                <a:cubicBezTo>
                  <a:pt x="1454" y="1980"/>
                  <a:pt x="1450" y="1981"/>
                  <a:pt x="1446" y="1979"/>
                </a:cubicBezTo>
                <a:cubicBezTo>
                  <a:pt x="1442" y="1977"/>
                  <a:pt x="1440" y="1973"/>
                  <a:pt x="1442" y="1969"/>
                </a:cubicBezTo>
                <a:lnTo>
                  <a:pt x="1495" y="1870"/>
                </a:lnTo>
                <a:cubicBezTo>
                  <a:pt x="1497" y="1866"/>
                  <a:pt x="1502" y="1864"/>
                  <a:pt x="1506" y="1866"/>
                </a:cubicBezTo>
                <a:cubicBezTo>
                  <a:pt x="1510" y="1869"/>
                  <a:pt x="1511" y="1873"/>
                  <a:pt x="1509" y="1877"/>
                </a:cubicBezTo>
                <a:close/>
                <a:moveTo>
                  <a:pt x="1419" y="2047"/>
                </a:moveTo>
                <a:lnTo>
                  <a:pt x="1366" y="2146"/>
                </a:lnTo>
                <a:cubicBezTo>
                  <a:pt x="1364" y="2150"/>
                  <a:pt x="1359" y="2151"/>
                  <a:pt x="1356" y="2149"/>
                </a:cubicBezTo>
                <a:cubicBezTo>
                  <a:pt x="1352" y="2147"/>
                  <a:pt x="1350" y="2142"/>
                  <a:pt x="1352" y="2138"/>
                </a:cubicBezTo>
                <a:lnTo>
                  <a:pt x="1405" y="2039"/>
                </a:lnTo>
                <a:cubicBezTo>
                  <a:pt x="1407" y="2035"/>
                  <a:pt x="1412" y="2034"/>
                  <a:pt x="1416" y="2036"/>
                </a:cubicBezTo>
                <a:cubicBezTo>
                  <a:pt x="1420" y="2038"/>
                  <a:pt x="1421" y="2043"/>
                  <a:pt x="1419" y="2047"/>
                </a:cubicBezTo>
                <a:close/>
                <a:moveTo>
                  <a:pt x="1329" y="2216"/>
                </a:moveTo>
                <a:lnTo>
                  <a:pt x="1276" y="2315"/>
                </a:lnTo>
                <a:cubicBezTo>
                  <a:pt x="1274" y="2319"/>
                  <a:pt x="1269" y="2320"/>
                  <a:pt x="1265" y="2318"/>
                </a:cubicBezTo>
                <a:cubicBezTo>
                  <a:pt x="1261" y="2316"/>
                  <a:pt x="1260" y="2311"/>
                  <a:pt x="1262" y="2308"/>
                </a:cubicBezTo>
                <a:lnTo>
                  <a:pt x="1315" y="2209"/>
                </a:lnTo>
                <a:cubicBezTo>
                  <a:pt x="1317" y="2205"/>
                  <a:pt x="1322" y="2203"/>
                  <a:pt x="1325" y="2205"/>
                </a:cubicBezTo>
                <a:cubicBezTo>
                  <a:pt x="1329" y="2207"/>
                  <a:pt x="1331" y="2212"/>
                  <a:pt x="1329" y="2216"/>
                </a:cubicBezTo>
                <a:close/>
                <a:moveTo>
                  <a:pt x="1239" y="2386"/>
                </a:moveTo>
                <a:lnTo>
                  <a:pt x="1186" y="2485"/>
                </a:lnTo>
                <a:cubicBezTo>
                  <a:pt x="1184" y="2489"/>
                  <a:pt x="1179" y="2490"/>
                  <a:pt x="1175" y="2488"/>
                </a:cubicBezTo>
                <a:cubicBezTo>
                  <a:pt x="1171" y="2486"/>
                  <a:pt x="1170" y="2481"/>
                  <a:pt x="1172" y="2477"/>
                </a:cubicBezTo>
                <a:lnTo>
                  <a:pt x="1224" y="2378"/>
                </a:lnTo>
                <a:cubicBezTo>
                  <a:pt x="1227" y="2374"/>
                  <a:pt x="1231" y="2373"/>
                  <a:pt x="1235" y="2375"/>
                </a:cubicBezTo>
                <a:cubicBezTo>
                  <a:pt x="1239" y="2377"/>
                  <a:pt x="1241" y="2382"/>
                  <a:pt x="1239" y="2386"/>
                </a:cubicBezTo>
                <a:close/>
                <a:moveTo>
                  <a:pt x="1148" y="2555"/>
                </a:moveTo>
                <a:lnTo>
                  <a:pt x="1096" y="2654"/>
                </a:lnTo>
                <a:cubicBezTo>
                  <a:pt x="1094" y="2658"/>
                  <a:pt x="1089" y="2659"/>
                  <a:pt x="1085" y="2657"/>
                </a:cubicBezTo>
                <a:cubicBezTo>
                  <a:pt x="1081" y="2655"/>
                  <a:pt x="1080" y="2650"/>
                  <a:pt x="1082" y="2647"/>
                </a:cubicBezTo>
                <a:lnTo>
                  <a:pt x="1134" y="2548"/>
                </a:lnTo>
                <a:cubicBezTo>
                  <a:pt x="1136" y="2544"/>
                  <a:pt x="1141" y="2542"/>
                  <a:pt x="1145" y="2544"/>
                </a:cubicBezTo>
                <a:cubicBezTo>
                  <a:pt x="1149" y="2546"/>
                  <a:pt x="1150" y="2551"/>
                  <a:pt x="1148" y="2555"/>
                </a:cubicBezTo>
                <a:close/>
                <a:moveTo>
                  <a:pt x="1058" y="2725"/>
                </a:moveTo>
                <a:lnTo>
                  <a:pt x="1006" y="2824"/>
                </a:lnTo>
                <a:cubicBezTo>
                  <a:pt x="1003" y="2828"/>
                  <a:pt x="999" y="2829"/>
                  <a:pt x="995" y="2827"/>
                </a:cubicBezTo>
                <a:cubicBezTo>
                  <a:pt x="991" y="2825"/>
                  <a:pt x="989" y="2820"/>
                  <a:pt x="991" y="2816"/>
                </a:cubicBezTo>
                <a:lnTo>
                  <a:pt x="1044" y="2717"/>
                </a:lnTo>
                <a:cubicBezTo>
                  <a:pt x="1046" y="2713"/>
                  <a:pt x="1051" y="2712"/>
                  <a:pt x="1055" y="2714"/>
                </a:cubicBezTo>
                <a:cubicBezTo>
                  <a:pt x="1059" y="2716"/>
                  <a:pt x="1060" y="2721"/>
                  <a:pt x="1058" y="2725"/>
                </a:cubicBezTo>
                <a:close/>
                <a:moveTo>
                  <a:pt x="968" y="2894"/>
                </a:moveTo>
                <a:lnTo>
                  <a:pt x="915" y="2993"/>
                </a:lnTo>
                <a:cubicBezTo>
                  <a:pt x="913" y="2997"/>
                  <a:pt x="908" y="2998"/>
                  <a:pt x="905" y="2996"/>
                </a:cubicBezTo>
                <a:cubicBezTo>
                  <a:pt x="901" y="2994"/>
                  <a:pt x="899" y="2989"/>
                  <a:pt x="901" y="2986"/>
                </a:cubicBezTo>
                <a:lnTo>
                  <a:pt x="954" y="2887"/>
                </a:lnTo>
                <a:cubicBezTo>
                  <a:pt x="956" y="2883"/>
                  <a:pt x="961" y="2881"/>
                  <a:pt x="965" y="2883"/>
                </a:cubicBezTo>
                <a:cubicBezTo>
                  <a:pt x="969" y="2885"/>
                  <a:pt x="970" y="2890"/>
                  <a:pt x="968" y="2894"/>
                </a:cubicBezTo>
                <a:close/>
                <a:moveTo>
                  <a:pt x="878" y="3064"/>
                </a:moveTo>
                <a:lnTo>
                  <a:pt x="825" y="3163"/>
                </a:lnTo>
                <a:cubicBezTo>
                  <a:pt x="823" y="3166"/>
                  <a:pt x="818" y="3168"/>
                  <a:pt x="814" y="3166"/>
                </a:cubicBezTo>
                <a:cubicBezTo>
                  <a:pt x="810" y="3164"/>
                  <a:pt x="809" y="3159"/>
                  <a:pt x="811" y="3155"/>
                </a:cubicBezTo>
                <a:lnTo>
                  <a:pt x="864" y="3056"/>
                </a:lnTo>
                <a:cubicBezTo>
                  <a:pt x="866" y="3052"/>
                  <a:pt x="871" y="3051"/>
                  <a:pt x="874" y="3053"/>
                </a:cubicBezTo>
                <a:cubicBezTo>
                  <a:pt x="878" y="3055"/>
                  <a:pt x="880" y="3060"/>
                  <a:pt x="878" y="3064"/>
                </a:cubicBezTo>
                <a:close/>
                <a:moveTo>
                  <a:pt x="788" y="3233"/>
                </a:moveTo>
                <a:lnTo>
                  <a:pt x="735" y="3332"/>
                </a:lnTo>
                <a:cubicBezTo>
                  <a:pt x="733" y="3336"/>
                  <a:pt x="728" y="3337"/>
                  <a:pt x="724" y="3335"/>
                </a:cubicBezTo>
                <a:cubicBezTo>
                  <a:pt x="720" y="3333"/>
                  <a:pt x="719" y="3328"/>
                  <a:pt x="721" y="3325"/>
                </a:cubicBezTo>
                <a:lnTo>
                  <a:pt x="773" y="3226"/>
                </a:lnTo>
                <a:cubicBezTo>
                  <a:pt x="776" y="3222"/>
                  <a:pt x="780" y="3220"/>
                  <a:pt x="784" y="3222"/>
                </a:cubicBezTo>
                <a:cubicBezTo>
                  <a:pt x="788" y="3224"/>
                  <a:pt x="790" y="3229"/>
                  <a:pt x="788" y="3233"/>
                </a:cubicBezTo>
                <a:close/>
                <a:moveTo>
                  <a:pt x="697" y="3403"/>
                </a:moveTo>
                <a:lnTo>
                  <a:pt x="645" y="3502"/>
                </a:lnTo>
                <a:cubicBezTo>
                  <a:pt x="643" y="3505"/>
                  <a:pt x="638" y="3507"/>
                  <a:pt x="634" y="3505"/>
                </a:cubicBezTo>
                <a:cubicBezTo>
                  <a:pt x="630" y="3503"/>
                  <a:pt x="629" y="3498"/>
                  <a:pt x="631" y="3494"/>
                </a:cubicBezTo>
                <a:lnTo>
                  <a:pt x="683" y="3395"/>
                </a:lnTo>
                <a:cubicBezTo>
                  <a:pt x="685" y="3391"/>
                  <a:pt x="690" y="3390"/>
                  <a:pt x="694" y="3392"/>
                </a:cubicBezTo>
                <a:cubicBezTo>
                  <a:pt x="698" y="3394"/>
                  <a:pt x="699" y="3399"/>
                  <a:pt x="697" y="3403"/>
                </a:cubicBezTo>
                <a:close/>
                <a:moveTo>
                  <a:pt x="607" y="3572"/>
                </a:moveTo>
                <a:lnTo>
                  <a:pt x="555" y="3671"/>
                </a:lnTo>
                <a:cubicBezTo>
                  <a:pt x="553" y="3675"/>
                  <a:pt x="548" y="3676"/>
                  <a:pt x="544" y="3674"/>
                </a:cubicBezTo>
                <a:cubicBezTo>
                  <a:pt x="540" y="3672"/>
                  <a:pt x="538" y="3667"/>
                  <a:pt x="540" y="3664"/>
                </a:cubicBezTo>
                <a:lnTo>
                  <a:pt x="593" y="3565"/>
                </a:lnTo>
                <a:cubicBezTo>
                  <a:pt x="595" y="3561"/>
                  <a:pt x="600" y="3559"/>
                  <a:pt x="604" y="3561"/>
                </a:cubicBezTo>
                <a:cubicBezTo>
                  <a:pt x="608" y="3563"/>
                  <a:pt x="609" y="3568"/>
                  <a:pt x="607" y="3572"/>
                </a:cubicBezTo>
                <a:close/>
                <a:moveTo>
                  <a:pt x="517" y="3742"/>
                </a:moveTo>
                <a:lnTo>
                  <a:pt x="464" y="3841"/>
                </a:lnTo>
                <a:cubicBezTo>
                  <a:pt x="462" y="3844"/>
                  <a:pt x="457" y="3846"/>
                  <a:pt x="454" y="3844"/>
                </a:cubicBezTo>
                <a:cubicBezTo>
                  <a:pt x="450" y="3842"/>
                  <a:pt x="448" y="3837"/>
                  <a:pt x="450" y="3833"/>
                </a:cubicBezTo>
                <a:lnTo>
                  <a:pt x="503" y="3734"/>
                </a:lnTo>
                <a:cubicBezTo>
                  <a:pt x="505" y="3730"/>
                  <a:pt x="510" y="3729"/>
                  <a:pt x="514" y="3731"/>
                </a:cubicBezTo>
                <a:cubicBezTo>
                  <a:pt x="518" y="3733"/>
                  <a:pt x="519" y="3738"/>
                  <a:pt x="517" y="3742"/>
                </a:cubicBezTo>
                <a:close/>
                <a:moveTo>
                  <a:pt x="427" y="3911"/>
                </a:moveTo>
                <a:lnTo>
                  <a:pt x="374" y="4010"/>
                </a:lnTo>
                <a:cubicBezTo>
                  <a:pt x="372" y="4014"/>
                  <a:pt x="367" y="4015"/>
                  <a:pt x="363" y="4013"/>
                </a:cubicBezTo>
                <a:cubicBezTo>
                  <a:pt x="359" y="4011"/>
                  <a:pt x="358" y="4006"/>
                  <a:pt x="360" y="4003"/>
                </a:cubicBezTo>
                <a:lnTo>
                  <a:pt x="413" y="3904"/>
                </a:lnTo>
                <a:cubicBezTo>
                  <a:pt x="415" y="3900"/>
                  <a:pt x="420" y="3898"/>
                  <a:pt x="424" y="3900"/>
                </a:cubicBezTo>
                <a:cubicBezTo>
                  <a:pt x="427" y="3902"/>
                  <a:pt x="429" y="3907"/>
                  <a:pt x="427" y="3911"/>
                </a:cubicBezTo>
                <a:close/>
                <a:moveTo>
                  <a:pt x="337" y="4081"/>
                </a:moveTo>
                <a:lnTo>
                  <a:pt x="284" y="4180"/>
                </a:lnTo>
                <a:cubicBezTo>
                  <a:pt x="282" y="4183"/>
                  <a:pt x="277" y="4185"/>
                  <a:pt x="273" y="4183"/>
                </a:cubicBezTo>
                <a:cubicBezTo>
                  <a:pt x="269" y="4181"/>
                  <a:pt x="268" y="4176"/>
                  <a:pt x="270" y="4172"/>
                </a:cubicBezTo>
                <a:lnTo>
                  <a:pt x="323" y="4073"/>
                </a:lnTo>
                <a:cubicBezTo>
                  <a:pt x="325" y="4069"/>
                  <a:pt x="329" y="4068"/>
                  <a:pt x="333" y="4070"/>
                </a:cubicBezTo>
                <a:cubicBezTo>
                  <a:pt x="337" y="4072"/>
                  <a:pt x="339" y="4077"/>
                  <a:pt x="337" y="4081"/>
                </a:cubicBezTo>
                <a:close/>
                <a:moveTo>
                  <a:pt x="246" y="4250"/>
                </a:moveTo>
                <a:lnTo>
                  <a:pt x="194" y="4349"/>
                </a:lnTo>
                <a:cubicBezTo>
                  <a:pt x="192" y="4353"/>
                  <a:pt x="187" y="4354"/>
                  <a:pt x="183" y="4352"/>
                </a:cubicBezTo>
                <a:cubicBezTo>
                  <a:pt x="179" y="4350"/>
                  <a:pt x="178" y="4345"/>
                  <a:pt x="180" y="4342"/>
                </a:cubicBezTo>
                <a:lnTo>
                  <a:pt x="232" y="4243"/>
                </a:lnTo>
                <a:cubicBezTo>
                  <a:pt x="234" y="4239"/>
                  <a:pt x="239" y="4237"/>
                  <a:pt x="243" y="4239"/>
                </a:cubicBezTo>
                <a:cubicBezTo>
                  <a:pt x="247" y="4241"/>
                  <a:pt x="249" y="4246"/>
                  <a:pt x="246" y="4250"/>
                </a:cubicBezTo>
                <a:close/>
                <a:moveTo>
                  <a:pt x="156" y="4420"/>
                </a:moveTo>
                <a:lnTo>
                  <a:pt x="104" y="4519"/>
                </a:lnTo>
                <a:cubicBezTo>
                  <a:pt x="102" y="4522"/>
                  <a:pt x="97" y="4524"/>
                  <a:pt x="93" y="4522"/>
                </a:cubicBezTo>
                <a:cubicBezTo>
                  <a:pt x="89" y="4520"/>
                  <a:pt x="87" y="4515"/>
                  <a:pt x="90" y="4511"/>
                </a:cubicBezTo>
                <a:lnTo>
                  <a:pt x="142" y="4412"/>
                </a:lnTo>
                <a:cubicBezTo>
                  <a:pt x="144" y="4408"/>
                  <a:pt x="149" y="4407"/>
                  <a:pt x="153" y="4409"/>
                </a:cubicBezTo>
                <a:cubicBezTo>
                  <a:pt x="157" y="4411"/>
                  <a:pt x="158" y="4416"/>
                  <a:pt x="156" y="4420"/>
                </a:cubicBezTo>
                <a:close/>
                <a:moveTo>
                  <a:pt x="66" y="4589"/>
                </a:moveTo>
                <a:lnTo>
                  <a:pt x="16" y="4684"/>
                </a:lnTo>
                <a:cubicBezTo>
                  <a:pt x="14" y="4688"/>
                  <a:pt x="9" y="4689"/>
                  <a:pt x="5" y="4687"/>
                </a:cubicBezTo>
                <a:cubicBezTo>
                  <a:pt x="1" y="4685"/>
                  <a:pt x="0" y="4680"/>
                  <a:pt x="2" y="4676"/>
                </a:cubicBezTo>
                <a:lnTo>
                  <a:pt x="52" y="4582"/>
                </a:lnTo>
                <a:cubicBezTo>
                  <a:pt x="54" y="4578"/>
                  <a:pt x="59" y="4576"/>
                  <a:pt x="63" y="4578"/>
                </a:cubicBezTo>
                <a:cubicBezTo>
                  <a:pt x="67" y="4580"/>
                  <a:pt x="68" y="4585"/>
                  <a:pt x="66" y="4589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3" name="Freeform 66"/>
          <p:cNvSpPr>
            <a:spLocks noEditPoints="1"/>
          </p:cNvSpPr>
          <p:nvPr/>
        </p:nvSpPr>
        <p:spPr bwMode="auto">
          <a:xfrm>
            <a:off x="6084888" y="1828800"/>
            <a:ext cx="374650" cy="2914650"/>
          </a:xfrm>
          <a:custGeom>
            <a:avLst/>
            <a:gdLst>
              <a:gd name="T0" fmla="*/ 2147483647 w 683"/>
              <a:gd name="T1" fmla="*/ 2147483647 h 3718"/>
              <a:gd name="T2" fmla="*/ 2147483647 w 683"/>
              <a:gd name="T3" fmla="*/ 2147483647 h 3718"/>
              <a:gd name="T4" fmla="*/ 2147483647 w 683"/>
              <a:gd name="T5" fmla="*/ 2147483647 h 3718"/>
              <a:gd name="T6" fmla="*/ 2147483647 w 683"/>
              <a:gd name="T7" fmla="*/ 2147483647 h 3718"/>
              <a:gd name="T8" fmla="*/ 2147483647 w 683"/>
              <a:gd name="T9" fmla="*/ 2147483647 h 3718"/>
              <a:gd name="T10" fmla="*/ 2147483647 w 683"/>
              <a:gd name="T11" fmla="*/ 2147483647 h 3718"/>
              <a:gd name="T12" fmla="*/ 2147483647 w 683"/>
              <a:gd name="T13" fmla="*/ 2147483647 h 3718"/>
              <a:gd name="T14" fmla="*/ 2147483647 w 683"/>
              <a:gd name="T15" fmla="*/ 2147483647 h 3718"/>
              <a:gd name="T16" fmla="*/ 2147483647 w 683"/>
              <a:gd name="T17" fmla="*/ 2147483647 h 3718"/>
              <a:gd name="T18" fmla="*/ 2147483647 w 683"/>
              <a:gd name="T19" fmla="*/ 2147483647 h 3718"/>
              <a:gd name="T20" fmla="*/ 2147483647 w 683"/>
              <a:gd name="T21" fmla="*/ 2147483647 h 3718"/>
              <a:gd name="T22" fmla="*/ 2147483647 w 683"/>
              <a:gd name="T23" fmla="*/ 2147483647 h 3718"/>
              <a:gd name="T24" fmla="*/ 2147483647 w 683"/>
              <a:gd name="T25" fmla="*/ 2147483647 h 3718"/>
              <a:gd name="T26" fmla="*/ 2147483647 w 683"/>
              <a:gd name="T27" fmla="*/ 2147483647 h 3718"/>
              <a:gd name="T28" fmla="*/ 2147483647 w 683"/>
              <a:gd name="T29" fmla="*/ 2147483647 h 3718"/>
              <a:gd name="T30" fmla="*/ 2147483647 w 683"/>
              <a:gd name="T31" fmla="*/ 2147483647 h 3718"/>
              <a:gd name="T32" fmla="*/ 2147483647 w 683"/>
              <a:gd name="T33" fmla="*/ 2147483647 h 3718"/>
              <a:gd name="T34" fmla="*/ 2147483647 w 683"/>
              <a:gd name="T35" fmla="*/ 2147483647 h 3718"/>
              <a:gd name="T36" fmla="*/ 2147483647 w 683"/>
              <a:gd name="T37" fmla="*/ 2147483647 h 3718"/>
              <a:gd name="T38" fmla="*/ 2147483647 w 683"/>
              <a:gd name="T39" fmla="*/ 2147483647 h 3718"/>
              <a:gd name="T40" fmla="*/ 2147483647 w 683"/>
              <a:gd name="T41" fmla="*/ 2147483647 h 3718"/>
              <a:gd name="T42" fmla="*/ 2147483647 w 683"/>
              <a:gd name="T43" fmla="*/ 2147483647 h 3718"/>
              <a:gd name="T44" fmla="*/ 2147483647 w 683"/>
              <a:gd name="T45" fmla="*/ 2147483647 h 3718"/>
              <a:gd name="T46" fmla="*/ 2147483647 w 683"/>
              <a:gd name="T47" fmla="*/ 2147483647 h 3718"/>
              <a:gd name="T48" fmla="*/ 2147483647 w 683"/>
              <a:gd name="T49" fmla="*/ 2147483647 h 3718"/>
              <a:gd name="T50" fmla="*/ 2147483647 w 683"/>
              <a:gd name="T51" fmla="*/ 2147483647 h 3718"/>
              <a:gd name="T52" fmla="*/ 2147483647 w 683"/>
              <a:gd name="T53" fmla="*/ 2147483647 h 3718"/>
              <a:gd name="T54" fmla="*/ 2147483647 w 683"/>
              <a:gd name="T55" fmla="*/ 2147483647 h 3718"/>
              <a:gd name="T56" fmla="*/ 2147483647 w 683"/>
              <a:gd name="T57" fmla="*/ 2147483647 h 3718"/>
              <a:gd name="T58" fmla="*/ 2147483647 w 683"/>
              <a:gd name="T59" fmla="*/ 2147483647 h 3718"/>
              <a:gd name="T60" fmla="*/ 2147483647 w 683"/>
              <a:gd name="T61" fmla="*/ 2147483647 h 3718"/>
              <a:gd name="T62" fmla="*/ 2147483647 w 683"/>
              <a:gd name="T63" fmla="*/ 2147483647 h 3718"/>
              <a:gd name="T64" fmla="*/ 2147483647 w 683"/>
              <a:gd name="T65" fmla="*/ 2147483647 h 3718"/>
              <a:gd name="T66" fmla="*/ 2147483647 w 683"/>
              <a:gd name="T67" fmla="*/ 2147483647 h 3718"/>
              <a:gd name="T68" fmla="*/ 2147483647 w 683"/>
              <a:gd name="T69" fmla="*/ 2147483647 h 3718"/>
              <a:gd name="T70" fmla="*/ 2147483647 w 683"/>
              <a:gd name="T71" fmla="*/ 2147483647 h 3718"/>
              <a:gd name="T72" fmla="*/ 2147483647 w 683"/>
              <a:gd name="T73" fmla="*/ 2147483647 h 3718"/>
              <a:gd name="T74" fmla="*/ 2147483647 w 683"/>
              <a:gd name="T75" fmla="*/ 2147483647 h 3718"/>
              <a:gd name="T76" fmla="*/ 2147483647 w 683"/>
              <a:gd name="T77" fmla="*/ 2147483647 h 3718"/>
              <a:gd name="T78" fmla="*/ 2147483647 w 683"/>
              <a:gd name="T79" fmla="*/ 2147483647 h 3718"/>
              <a:gd name="T80" fmla="*/ 2147483647 w 683"/>
              <a:gd name="T81" fmla="*/ 2147483647 h 3718"/>
              <a:gd name="T82" fmla="*/ 2147483647 w 683"/>
              <a:gd name="T83" fmla="*/ 2147483647 h 3718"/>
              <a:gd name="T84" fmla="*/ 2147483647 w 683"/>
              <a:gd name="T85" fmla="*/ 2147483647 h 3718"/>
              <a:gd name="T86" fmla="*/ 2147483647 w 683"/>
              <a:gd name="T87" fmla="*/ 2147483647 h 3718"/>
              <a:gd name="T88" fmla="*/ 2147483647 w 683"/>
              <a:gd name="T89" fmla="*/ 2147483647 h 3718"/>
              <a:gd name="T90" fmla="*/ 2147483647 w 683"/>
              <a:gd name="T91" fmla="*/ 2147483647 h 37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3"/>
              <a:gd name="T139" fmla="*/ 0 h 3718"/>
              <a:gd name="T140" fmla="*/ 683 w 683"/>
              <a:gd name="T141" fmla="*/ 3718 h 37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3" h="3718">
                <a:moveTo>
                  <a:pt x="682" y="10"/>
                </a:moveTo>
                <a:lnTo>
                  <a:pt x="662" y="121"/>
                </a:lnTo>
                <a:cubicBezTo>
                  <a:pt x="661" y="125"/>
                  <a:pt x="657" y="128"/>
                  <a:pt x="653" y="127"/>
                </a:cubicBezTo>
                <a:cubicBezTo>
                  <a:pt x="649" y="126"/>
                  <a:pt x="646" y="122"/>
                  <a:pt x="647" y="118"/>
                </a:cubicBezTo>
                <a:lnTo>
                  <a:pt x="666" y="8"/>
                </a:lnTo>
                <a:cubicBezTo>
                  <a:pt x="667" y="3"/>
                  <a:pt x="671" y="0"/>
                  <a:pt x="676" y="1"/>
                </a:cubicBezTo>
                <a:cubicBezTo>
                  <a:pt x="680" y="2"/>
                  <a:pt x="683" y="6"/>
                  <a:pt x="682" y="10"/>
                </a:cubicBezTo>
                <a:close/>
                <a:moveTo>
                  <a:pt x="648" y="199"/>
                </a:moveTo>
                <a:lnTo>
                  <a:pt x="628" y="310"/>
                </a:lnTo>
                <a:cubicBezTo>
                  <a:pt x="627" y="314"/>
                  <a:pt x="623" y="317"/>
                  <a:pt x="619" y="316"/>
                </a:cubicBezTo>
                <a:cubicBezTo>
                  <a:pt x="615" y="315"/>
                  <a:pt x="612" y="311"/>
                  <a:pt x="613" y="307"/>
                </a:cubicBezTo>
                <a:lnTo>
                  <a:pt x="632" y="197"/>
                </a:lnTo>
                <a:cubicBezTo>
                  <a:pt x="633" y="192"/>
                  <a:pt x="637" y="189"/>
                  <a:pt x="642" y="190"/>
                </a:cubicBezTo>
                <a:cubicBezTo>
                  <a:pt x="646" y="191"/>
                  <a:pt x="649" y="195"/>
                  <a:pt x="648" y="199"/>
                </a:cubicBezTo>
                <a:close/>
                <a:moveTo>
                  <a:pt x="614" y="388"/>
                </a:moveTo>
                <a:lnTo>
                  <a:pt x="594" y="499"/>
                </a:lnTo>
                <a:cubicBezTo>
                  <a:pt x="593" y="503"/>
                  <a:pt x="589" y="506"/>
                  <a:pt x="585" y="505"/>
                </a:cubicBezTo>
                <a:cubicBezTo>
                  <a:pt x="581" y="504"/>
                  <a:pt x="578" y="500"/>
                  <a:pt x="579" y="496"/>
                </a:cubicBezTo>
                <a:lnTo>
                  <a:pt x="598" y="386"/>
                </a:lnTo>
                <a:cubicBezTo>
                  <a:pt x="599" y="381"/>
                  <a:pt x="603" y="378"/>
                  <a:pt x="608" y="379"/>
                </a:cubicBezTo>
                <a:cubicBezTo>
                  <a:pt x="612" y="380"/>
                  <a:pt x="615" y="384"/>
                  <a:pt x="614" y="388"/>
                </a:cubicBezTo>
                <a:close/>
                <a:moveTo>
                  <a:pt x="580" y="577"/>
                </a:moveTo>
                <a:lnTo>
                  <a:pt x="560" y="688"/>
                </a:lnTo>
                <a:cubicBezTo>
                  <a:pt x="559" y="692"/>
                  <a:pt x="555" y="695"/>
                  <a:pt x="551" y="694"/>
                </a:cubicBezTo>
                <a:cubicBezTo>
                  <a:pt x="547" y="693"/>
                  <a:pt x="544" y="689"/>
                  <a:pt x="545" y="685"/>
                </a:cubicBezTo>
                <a:lnTo>
                  <a:pt x="564" y="575"/>
                </a:lnTo>
                <a:cubicBezTo>
                  <a:pt x="565" y="570"/>
                  <a:pt x="569" y="567"/>
                  <a:pt x="574" y="568"/>
                </a:cubicBezTo>
                <a:cubicBezTo>
                  <a:pt x="578" y="569"/>
                  <a:pt x="581" y="573"/>
                  <a:pt x="580" y="577"/>
                </a:cubicBezTo>
                <a:close/>
                <a:moveTo>
                  <a:pt x="546" y="766"/>
                </a:moveTo>
                <a:lnTo>
                  <a:pt x="526" y="877"/>
                </a:lnTo>
                <a:cubicBezTo>
                  <a:pt x="525" y="881"/>
                  <a:pt x="521" y="884"/>
                  <a:pt x="517" y="883"/>
                </a:cubicBezTo>
                <a:cubicBezTo>
                  <a:pt x="513" y="882"/>
                  <a:pt x="510" y="878"/>
                  <a:pt x="511" y="874"/>
                </a:cubicBezTo>
                <a:lnTo>
                  <a:pt x="530" y="763"/>
                </a:lnTo>
                <a:cubicBezTo>
                  <a:pt x="531" y="759"/>
                  <a:pt x="535" y="756"/>
                  <a:pt x="540" y="757"/>
                </a:cubicBezTo>
                <a:cubicBezTo>
                  <a:pt x="544" y="758"/>
                  <a:pt x="547" y="762"/>
                  <a:pt x="546" y="766"/>
                </a:cubicBezTo>
                <a:close/>
                <a:moveTo>
                  <a:pt x="512" y="955"/>
                </a:moveTo>
                <a:lnTo>
                  <a:pt x="492" y="1065"/>
                </a:lnTo>
                <a:cubicBezTo>
                  <a:pt x="491" y="1070"/>
                  <a:pt x="487" y="1073"/>
                  <a:pt x="483" y="1072"/>
                </a:cubicBezTo>
                <a:cubicBezTo>
                  <a:pt x="479" y="1071"/>
                  <a:pt x="476" y="1067"/>
                  <a:pt x="476" y="1063"/>
                </a:cubicBezTo>
                <a:lnTo>
                  <a:pt x="496" y="952"/>
                </a:lnTo>
                <a:cubicBezTo>
                  <a:pt x="497" y="948"/>
                  <a:pt x="501" y="945"/>
                  <a:pt x="506" y="946"/>
                </a:cubicBezTo>
                <a:cubicBezTo>
                  <a:pt x="510" y="947"/>
                  <a:pt x="513" y="951"/>
                  <a:pt x="512" y="955"/>
                </a:cubicBezTo>
                <a:close/>
                <a:moveTo>
                  <a:pt x="478" y="1144"/>
                </a:moveTo>
                <a:lnTo>
                  <a:pt x="458" y="1254"/>
                </a:lnTo>
                <a:cubicBezTo>
                  <a:pt x="457" y="1259"/>
                  <a:pt x="453" y="1262"/>
                  <a:pt x="449" y="1261"/>
                </a:cubicBezTo>
                <a:cubicBezTo>
                  <a:pt x="445" y="1260"/>
                  <a:pt x="442" y="1256"/>
                  <a:pt x="442" y="1252"/>
                </a:cubicBezTo>
                <a:lnTo>
                  <a:pt x="462" y="1141"/>
                </a:lnTo>
                <a:cubicBezTo>
                  <a:pt x="463" y="1137"/>
                  <a:pt x="467" y="1134"/>
                  <a:pt x="472" y="1135"/>
                </a:cubicBezTo>
                <a:cubicBezTo>
                  <a:pt x="476" y="1136"/>
                  <a:pt x="479" y="1140"/>
                  <a:pt x="478" y="1144"/>
                </a:cubicBezTo>
                <a:close/>
                <a:moveTo>
                  <a:pt x="444" y="1333"/>
                </a:moveTo>
                <a:lnTo>
                  <a:pt x="424" y="1443"/>
                </a:lnTo>
                <a:cubicBezTo>
                  <a:pt x="423" y="1448"/>
                  <a:pt x="419" y="1451"/>
                  <a:pt x="415" y="1450"/>
                </a:cubicBezTo>
                <a:cubicBezTo>
                  <a:pt x="411" y="1449"/>
                  <a:pt x="408" y="1445"/>
                  <a:pt x="408" y="1441"/>
                </a:cubicBezTo>
                <a:lnTo>
                  <a:pt x="428" y="1330"/>
                </a:lnTo>
                <a:cubicBezTo>
                  <a:pt x="429" y="1326"/>
                  <a:pt x="433" y="1323"/>
                  <a:pt x="438" y="1324"/>
                </a:cubicBezTo>
                <a:cubicBezTo>
                  <a:pt x="442" y="1325"/>
                  <a:pt x="445" y="1329"/>
                  <a:pt x="444" y="1333"/>
                </a:cubicBezTo>
                <a:close/>
                <a:moveTo>
                  <a:pt x="410" y="1522"/>
                </a:moveTo>
                <a:lnTo>
                  <a:pt x="390" y="1632"/>
                </a:lnTo>
                <a:cubicBezTo>
                  <a:pt x="389" y="1637"/>
                  <a:pt x="385" y="1640"/>
                  <a:pt x="381" y="1639"/>
                </a:cubicBezTo>
                <a:cubicBezTo>
                  <a:pt x="377" y="1638"/>
                  <a:pt x="374" y="1634"/>
                  <a:pt x="374" y="1630"/>
                </a:cubicBezTo>
                <a:lnTo>
                  <a:pt x="394" y="1519"/>
                </a:lnTo>
                <a:cubicBezTo>
                  <a:pt x="395" y="1515"/>
                  <a:pt x="399" y="1512"/>
                  <a:pt x="404" y="1513"/>
                </a:cubicBezTo>
                <a:cubicBezTo>
                  <a:pt x="408" y="1514"/>
                  <a:pt x="411" y="1518"/>
                  <a:pt x="410" y="1522"/>
                </a:cubicBezTo>
                <a:close/>
                <a:moveTo>
                  <a:pt x="376" y="1711"/>
                </a:moveTo>
                <a:lnTo>
                  <a:pt x="356" y="1821"/>
                </a:lnTo>
                <a:cubicBezTo>
                  <a:pt x="355" y="1826"/>
                  <a:pt x="351" y="1829"/>
                  <a:pt x="347" y="1828"/>
                </a:cubicBezTo>
                <a:cubicBezTo>
                  <a:pt x="343" y="1827"/>
                  <a:pt x="340" y="1823"/>
                  <a:pt x="340" y="1819"/>
                </a:cubicBezTo>
                <a:lnTo>
                  <a:pt x="360" y="1708"/>
                </a:lnTo>
                <a:cubicBezTo>
                  <a:pt x="361" y="1704"/>
                  <a:pt x="365" y="1701"/>
                  <a:pt x="370" y="1702"/>
                </a:cubicBezTo>
                <a:cubicBezTo>
                  <a:pt x="374" y="1703"/>
                  <a:pt x="377" y="1707"/>
                  <a:pt x="376" y="1711"/>
                </a:cubicBezTo>
                <a:close/>
                <a:moveTo>
                  <a:pt x="342" y="1900"/>
                </a:moveTo>
                <a:lnTo>
                  <a:pt x="322" y="2010"/>
                </a:lnTo>
                <a:cubicBezTo>
                  <a:pt x="321" y="2015"/>
                  <a:pt x="317" y="2018"/>
                  <a:pt x="313" y="2017"/>
                </a:cubicBezTo>
                <a:cubicBezTo>
                  <a:pt x="309" y="2016"/>
                  <a:pt x="306" y="2012"/>
                  <a:pt x="306" y="2007"/>
                </a:cubicBezTo>
                <a:lnTo>
                  <a:pt x="326" y="1897"/>
                </a:lnTo>
                <a:cubicBezTo>
                  <a:pt x="327" y="1893"/>
                  <a:pt x="331" y="1890"/>
                  <a:pt x="336" y="1891"/>
                </a:cubicBezTo>
                <a:cubicBezTo>
                  <a:pt x="340" y="1892"/>
                  <a:pt x="343" y="1896"/>
                  <a:pt x="342" y="1900"/>
                </a:cubicBezTo>
                <a:close/>
                <a:moveTo>
                  <a:pt x="308" y="2089"/>
                </a:moveTo>
                <a:lnTo>
                  <a:pt x="288" y="2199"/>
                </a:lnTo>
                <a:cubicBezTo>
                  <a:pt x="287" y="2204"/>
                  <a:pt x="283" y="2207"/>
                  <a:pt x="279" y="2206"/>
                </a:cubicBezTo>
                <a:cubicBezTo>
                  <a:pt x="275" y="2205"/>
                  <a:pt x="272" y="2201"/>
                  <a:pt x="272" y="2196"/>
                </a:cubicBezTo>
                <a:lnTo>
                  <a:pt x="292" y="2086"/>
                </a:lnTo>
                <a:cubicBezTo>
                  <a:pt x="293" y="2082"/>
                  <a:pt x="297" y="2079"/>
                  <a:pt x="302" y="2080"/>
                </a:cubicBezTo>
                <a:cubicBezTo>
                  <a:pt x="306" y="2081"/>
                  <a:pt x="309" y="2085"/>
                  <a:pt x="308" y="2089"/>
                </a:cubicBezTo>
                <a:close/>
                <a:moveTo>
                  <a:pt x="274" y="2278"/>
                </a:moveTo>
                <a:lnTo>
                  <a:pt x="254" y="2388"/>
                </a:lnTo>
                <a:cubicBezTo>
                  <a:pt x="253" y="2393"/>
                  <a:pt x="249" y="2395"/>
                  <a:pt x="245" y="2395"/>
                </a:cubicBezTo>
                <a:cubicBezTo>
                  <a:pt x="241" y="2394"/>
                  <a:pt x="238" y="2390"/>
                  <a:pt x="238" y="2385"/>
                </a:cubicBezTo>
                <a:lnTo>
                  <a:pt x="258" y="2275"/>
                </a:lnTo>
                <a:cubicBezTo>
                  <a:pt x="259" y="2271"/>
                  <a:pt x="263" y="2268"/>
                  <a:pt x="268" y="2269"/>
                </a:cubicBezTo>
                <a:cubicBezTo>
                  <a:pt x="272" y="2270"/>
                  <a:pt x="275" y="2274"/>
                  <a:pt x="274" y="2278"/>
                </a:cubicBezTo>
                <a:close/>
                <a:moveTo>
                  <a:pt x="240" y="2467"/>
                </a:moveTo>
                <a:lnTo>
                  <a:pt x="220" y="2577"/>
                </a:lnTo>
                <a:cubicBezTo>
                  <a:pt x="219" y="2582"/>
                  <a:pt x="215" y="2584"/>
                  <a:pt x="211" y="2584"/>
                </a:cubicBezTo>
                <a:cubicBezTo>
                  <a:pt x="207" y="2583"/>
                  <a:pt x="204" y="2579"/>
                  <a:pt x="204" y="2574"/>
                </a:cubicBezTo>
                <a:lnTo>
                  <a:pt x="224" y="2464"/>
                </a:lnTo>
                <a:cubicBezTo>
                  <a:pt x="225" y="2460"/>
                  <a:pt x="229" y="2457"/>
                  <a:pt x="234" y="2458"/>
                </a:cubicBezTo>
                <a:cubicBezTo>
                  <a:pt x="238" y="2458"/>
                  <a:pt x="241" y="2463"/>
                  <a:pt x="240" y="2467"/>
                </a:cubicBezTo>
                <a:close/>
                <a:moveTo>
                  <a:pt x="206" y="2656"/>
                </a:moveTo>
                <a:lnTo>
                  <a:pt x="186" y="2766"/>
                </a:lnTo>
                <a:cubicBezTo>
                  <a:pt x="185" y="2771"/>
                  <a:pt x="181" y="2773"/>
                  <a:pt x="177" y="2773"/>
                </a:cubicBezTo>
                <a:cubicBezTo>
                  <a:pt x="173" y="2772"/>
                  <a:pt x="170" y="2768"/>
                  <a:pt x="170" y="2763"/>
                </a:cubicBezTo>
                <a:lnTo>
                  <a:pt x="190" y="2653"/>
                </a:lnTo>
                <a:cubicBezTo>
                  <a:pt x="191" y="2649"/>
                  <a:pt x="195" y="2646"/>
                  <a:pt x="200" y="2647"/>
                </a:cubicBezTo>
                <a:cubicBezTo>
                  <a:pt x="204" y="2647"/>
                  <a:pt x="207" y="2652"/>
                  <a:pt x="206" y="2656"/>
                </a:cubicBezTo>
                <a:close/>
                <a:moveTo>
                  <a:pt x="172" y="2845"/>
                </a:moveTo>
                <a:lnTo>
                  <a:pt x="152" y="2955"/>
                </a:lnTo>
                <a:cubicBezTo>
                  <a:pt x="151" y="2959"/>
                  <a:pt x="147" y="2962"/>
                  <a:pt x="143" y="2962"/>
                </a:cubicBezTo>
                <a:cubicBezTo>
                  <a:pt x="139" y="2961"/>
                  <a:pt x="136" y="2957"/>
                  <a:pt x="136" y="2952"/>
                </a:cubicBezTo>
                <a:lnTo>
                  <a:pt x="156" y="2842"/>
                </a:lnTo>
                <a:cubicBezTo>
                  <a:pt x="157" y="2838"/>
                  <a:pt x="161" y="2835"/>
                  <a:pt x="166" y="2836"/>
                </a:cubicBezTo>
                <a:cubicBezTo>
                  <a:pt x="170" y="2836"/>
                  <a:pt x="173" y="2841"/>
                  <a:pt x="172" y="2845"/>
                </a:cubicBezTo>
                <a:close/>
                <a:moveTo>
                  <a:pt x="138" y="3034"/>
                </a:moveTo>
                <a:lnTo>
                  <a:pt x="118" y="3144"/>
                </a:lnTo>
                <a:cubicBezTo>
                  <a:pt x="117" y="3148"/>
                  <a:pt x="113" y="3151"/>
                  <a:pt x="109" y="3151"/>
                </a:cubicBezTo>
                <a:cubicBezTo>
                  <a:pt x="105" y="3150"/>
                  <a:pt x="102" y="3146"/>
                  <a:pt x="102" y="3141"/>
                </a:cubicBezTo>
                <a:lnTo>
                  <a:pt x="122" y="3031"/>
                </a:lnTo>
                <a:cubicBezTo>
                  <a:pt x="123" y="3027"/>
                  <a:pt x="127" y="3024"/>
                  <a:pt x="132" y="3025"/>
                </a:cubicBezTo>
                <a:cubicBezTo>
                  <a:pt x="136" y="3025"/>
                  <a:pt x="139" y="3030"/>
                  <a:pt x="138" y="3034"/>
                </a:cubicBezTo>
                <a:close/>
                <a:moveTo>
                  <a:pt x="104" y="3223"/>
                </a:moveTo>
                <a:lnTo>
                  <a:pt x="84" y="3333"/>
                </a:lnTo>
                <a:cubicBezTo>
                  <a:pt x="83" y="3337"/>
                  <a:pt x="79" y="3340"/>
                  <a:pt x="75" y="3340"/>
                </a:cubicBezTo>
                <a:cubicBezTo>
                  <a:pt x="71" y="3339"/>
                  <a:pt x="68" y="3335"/>
                  <a:pt x="68" y="3330"/>
                </a:cubicBezTo>
                <a:lnTo>
                  <a:pt x="88" y="3220"/>
                </a:lnTo>
                <a:cubicBezTo>
                  <a:pt x="89" y="3216"/>
                  <a:pt x="93" y="3213"/>
                  <a:pt x="98" y="3214"/>
                </a:cubicBezTo>
                <a:cubicBezTo>
                  <a:pt x="102" y="3214"/>
                  <a:pt x="105" y="3219"/>
                  <a:pt x="104" y="3223"/>
                </a:cubicBezTo>
                <a:close/>
                <a:moveTo>
                  <a:pt x="70" y="3412"/>
                </a:moveTo>
                <a:lnTo>
                  <a:pt x="50" y="3522"/>
                </a:lnTo>
                <a:cubicBezTo>
                  <a:pt x="49" y="3526"/>
                  <a:pt x="45" y="3529"/>
                  <a:pt x="41" y="3529"/>
                </a:cubicBezTo>
                <a:cubicBezTo>
                  <a:pt x="37" y="3528"/>
                  <a:pt x="34" y="3524"/>
                  <a:pt x="34" y="3519"/>
                </a:cubicBezTo>
                <a:lnTo>
                  <a:pt x="54" y="3409"/>
                </a:lnTo>
                <a:cubicBezTo>
                  <a:pt x="55" y="3405"/>
                  <a:pt x="59" y="3402"/>
                  <a:pt x="64" y="3403"/>
                </a:cubicBezTo>
                <a:cubicBezTo>
                  <a:pt x="68" y="3403"/>
                  <a:pt x="71" y="3407"/>
                  <a:pt x="70" y="3412"/>
                </a:cubicBezTo>
                <a:close/>
                <a:moveTo>
                  <a:pt x="36" y="3601"/>
                </a:moveTo>
                <a:lnTo>
                  <a:pt x="16" y="3711"/>
                </a:lnTo>
                <a:cubicBezTo>
                  <a:pt x="15" y="3715"/>
                  <a:pt x="11" y="3718"/>
                  <a:pt x="7" y="3717"/>
                </a:cubicBezTo>
                <a:cubicBezTo>
                  <a:pt x="3" y="3717"/>
                  <a:pt x="0" y="3713"/>
                  <a:pt x="0" y="3708"/>
                </a:cubicBezTo>
                <a:lnTo>
                  <a:pt x="20" y="3598"/>
                </a:lnTo>
                <a:cubicBezTo>
                  <a:pt x="21" y="3594"/>
                  <a:pt x="25" y="3591"/>
                  <a:pt x="30" y="3591"/>
                </a:cubicBezTo>
                <a:cubicBezTo>
                  <a:pt x="34" y="3592"/>
                  <a:pt x="37" y="3596"/>
                  <a:pt x="36" y="3601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Freeform 67"/>
          <p:cNvSpPr>
            <a:spLocks noEditPoints="1"/>
          </p:cNvSpPr>
          <p:nvPr/>
        </p:nvSpPr>
        <p:spPr bwMode="auto">
          <a:xfrm>
            <a:off x="6450013" y="1828800"/>
            <a:ext cx="1125537" cy="2967038"/>
          </a:xfrm>
          <a:custGeom>
            <a:avLst/>
            <a:gdLst>
              <a:gd name="T0" fmla="*/ 2147483647 w 2052"/>
              <a:gd name="T1" fmla="*/ 2147483647 h 3785"/>
              <a:gd name="T2" fmla="*/ 2147483647 w 2052"/>
              <a:gd name="T3" fmla="*/ 2147483647 h 3785"/>
              <a:gd name="T4" fmla="*/ 2147483647 w 2052"/>
              <a:gd name="T5" fmla="*/ 2147483647 h 3785"/>
              <a:gd name="T6" fmla="*/ 2147483647 w 2052"/>
              <a:gd name="T7" fmla="*/ 2147483647 h 3785"/>
              <a:gd name="T8" fmla="*/ 2147483647 w 2052"/>
              <a:gd name="T9" fmla="*/ 2147483647 h 3785"/>
              <a:gd name="T10" fmla="*/ 2147483647 w 2052"/>
              <a:gd name="T11" fmla="*/ 2147483647 h 3785"/>
              <a:gd name="T12" fmla="*/ 2147483647 w 2052"/>
              <a:gd name="T13" fmla="*/ 2147483647 h 3785"/>
              <a:gd name="T14" fmla="*/ 2147483647 w 2052"/>
              <a:gd name="T15" fmla="*/ 2147483647 h 3785"/>
              <a:gd name="T16" fmla="*/ 2147483647 w 2052"/>
              <a:gd name="T17" fmla="*/ 2147483647 h 3785"/>
              <a:gd name="T18" fmla="*/ 2147483647 w 2052"/>
              <a:gd name="T19" fmla="*/ 2147483647 h 3785"/>
              <a:gd name="T20" fmla="*/ 2147483647 w 2052"/>
              <a:gd name="T21" fmla="*/ 2147483647 h 3785"/>
              <a:gd name="T22" fmla="*/ 2147483647 w 2052"/>
              <a:gd name="T23" fmla="*/ 2147483647 h 3785"/>
              <a:gd name="T24" fmla="*/ 2147483647 w 2052"/>
              <a:gd name="T25" fmla="*/ 2147483647 h 3785"/>
              <a:gd name="T26" fmla="*/ 2147483647 w 2052"/>
              <a:gd name="T27" fmla="*/ 2147483647 h 3785"/>
              <a:gd name="T28" fmla="*/ 2147483647 w 2052"/>
              <a:gd name="T29" fmla="*/ 2147483647 h 3785"/>
              <a:gd name="T30" fmla="*/ 2147483647 w 2052"/>
              <a:gd name="T31" fmla="*/ 2147483647 h 3785"/>
              <a:gd name="T32" fmla="*/ 2147483647 w 2052"/>
              <a:gd name="T33" fmla="*/ 2147483647 h 3785"/>
              <a:gd name="T34" fmla="*/ 2147483647 w 2052"/>
              <a:gd name="T35" fmla="*/ 2147483647 h 3785"/>
              <a:gd name="T36" fmla="*/ 2147483647 w 2052"/>
              <a:gd name="T37" fmla="*/ 2147483647 h 3785"/>
              <a:gd name="T38" fmla="*/ 2147483647 w 2052"/>
              <a:gd name="T39" fmla="*/ 2147483647 h 3785"/>
              <a:gd name="T40" fmla="*/ 2147483647 w 2052"/>
              <a:gd name="T41" fmla="*/ 2147483647 h 3785"/>
              <a:gd name="T42" fmla="*/ 2147483647 w 2052"/>
              <a:gd name="T43" fmla="*/ 2147483647 h 3785"/>
              <a:gd name="T44" fmla="*/ 2147483647 w 2052"/>
              <a:gd name="T45" fmla="*/ 2147483647 h 3785"/>
              <a:gd name="T46" fmla="*/ 2147483647 w 2052"/>
              <a:gd name="T47" fmla="*/ 2147483647 h 3785"/>
              <a:gd name="T48" fmla="*/ 2147483647 w 2052"/>
              <a:gd name="T49" fmla="*/ 2147483647 h 3785"/>
              <a:gd name="T50" fmla="*/ 2147483647 w 2052"/>
              <a:gd name="T51" fmla="*/ 2147483647 h 3785"/>
              <a:gd name="T52" fmla="*/ 2147483647 w 2052"/>
              <a:gd name="T53" fmla="*/ 2147483647 h 3785"/>
              <a:gd name="T54" fmla="*/ 2147483647 w 2052"/>
              <a:gd name="T55" fmla="*/ 2147483647 h 3785"/>
              <a:gd name="T56" fmla="*/ 2147483647 w 2052"/>
              <a:gd name="T57" fmla="*/ 2147483647 h 3785"/>
              <a:gd name="T58" fmla="*/ 2147483647 w 2052"/>
              <a:gd name="T59" fmla="*/ 2147483647 h 3785"/>
              <a:gd name="T60" fmla="*/ 2147483647 w 2052"/>
              <a:gd name="T61" fmla="*/ 2147483647 h 3785"/>
              <a:gd name="T62" fmla="*/ 2147483647 w 2052"/>
              <a:gd name="T63" fmla="*/ 2147483647 h 3785"/>
              <a:gd name="T64" fmla="*/ 2147483647 w 2052"/>
              <a:gd name="T65" fmla="*/ 2147483647 h 3785"/>
              <a:gd name="T66" fmla="*/ 2147483647 w 2052"/>
              <a:gd name="T67" fmla="*/ 2147483647 h 3785"/>
              <a:gd name="T68" fmla="*/ 2147483647 w 2052"/>
              <a:gd name="T69" fmla="*/ 2147483647 h 3785"/>
              <a:gd name="T70" fmla="*/ 2147483647 w 2052"/>
              <a:gd name="T71" fmla="*/ 2147483647 h 3785"/>
              <a:gd name="T72" fmla="*/ 2147483647 w 2052"/>
              <a:gd name="T73" fmla="*/ 2147483647 h 3785"/>
              <a:gd name="T74" fmla="*/ 2147483647 w 2052"/>
              <a:gd name="T75" fmla="*/ 2147483647 h 3785"/>
              <a:gd name="T76" fmla="*/ 2147483647 w 2052"/>
              <a:gd name="T77" fmla="*/ 2147483647 h 3785"/>
              <a:gd name="T78" fmla="*/ 2147483647 w 2052"/>
              <a:gd name="T79" fmla="*/ 2147483647 h 3785"/>
              <a:gd name="T80" fmla="*/ 2147483647 w 2052"/>
              <a:gd name="T81" fmla="*/ 2147483647 h 3785"/>
              <a:gd name="T82" fmla="*/ 2147483647 w 2052"/>
              <a:gd name="T83" fmla="*/ 2147483647 h 3785"/>
              <a:gd name="T84" fmla="*/ 2147483647 w 2052"/>
              <a:gd name="T85" fmla="*/ 2147483647 h 3785"/>
              <a:gd name="T86" fmla="*/ 2147483647 w 2052"/>
              <a:gd name="T87" fmla="*/ 2147483647 h 3785"/>
              <a:gd name="T88" fmla="*/ 2147483647 w 2052"/>
              <a:gd name="T89" fmla="*/ 2147483647 h 3785"/>
              <a:gd name="T90" fmla="*/ 2147483647 w 2052"/>
              <a:gd name="T91" fmla="*/ 2147483647 h 3785"/>
              <a:gd name="T92" fmla="*/ 2147483647 w 2052"/>
              <a:gd name="T93" fmla="*/ 2147483647 h 3785"/>
              <a:gd name="T94" fmla="*/ 2147483647 w 2052"/>
              <a:gd name="T95" fmla="*/ 2147483647 h 3785"/>
              <a:gd name="T96" fmla="*/ 2147483647 w 2052"/>
              <a:gd name="T97" fmla="*/ 2147483647 h 3785"/>
              <a:gd name="T98" fmla="*/ 2147483647 w 2052"/>
              <a:gd name="T99" fmla="*/ 2147483647 h 3785"/>
              <a:gd name="T100" fmla="*/ 2147483647 w 2052"/>
              <a:gd name="T101" fmla="*/ 2147483647 h 3785"/>
              <a:gd name="T102" fmla="*/ 2147483647 w 2052"/>
              <a:gd name="T103" fmla="*/ 2147483647 h 3785"/>
              <a:gd name="T104" fmla="*/ 2147483647 w 2052"/>
              <a:gd name="T105" fmla="*/ 2147483647 h 37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52"/>
              <a:gd name="T160" fmla="*/ 0 h 3785"/>
              <a:gd name="T161" fmla="*/ 2052 w 2052"/>
              <a:gd name="T162" fmla="*/ 3785 h 378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52" h="3785">
                <a:moveTo>
                  <a:pt x="16" y="5"/>
                </a:moveTo>
                <a:lnTo>
                  <a:pt x="69" y="104"/>
                </a:lnTo>
                <a:cubicBezTo>
                  <a:pt x="72" y="108"/>
                  <a:pt x="70" y="113"/>
                  <a:pt x="66" y="115"/>
                </a:cubicBezTo>
                <a:cubicBezTo>
                  <a:pt x="62" y="117"/>
                  <a:pt x="57" y="115"/>
                  <a:pt x="55" y="111"/>
                </a:cubicBezTo>
                <a:lnTo>
                  <a:pt x="2" y="13"/>
                </a:lnTo>
                <a:cubicBezTo>
                  <a:pt x="0" y="9"/>
                  <a:pt x="2" y="4"/>
                  <a:pt x="5" y="2"/>
                </a:cubicBezTo>
                <a:cubicBezTo>
                  <a:pt x="9" y="0"/>
                  <a:pt x="14" y="1"/>
                  <a:pt x="16" y="5"/>
                </a:cubicBezTo>
                <a:close/>
                <a:moveTo>
                  <a:pt x="107" y="174"/>
                </a:moveTo>
                <a:lnTo>
                  <a:pt x="161" y="273"/>
                </a:lnTo>
                <a:cubicBezTo>
                  <a:pt x="163" y="277"/>
                  <a:pt x="161" y="281"/>
                  <a:pt x="157" y="284"/>
                </a:cubicBezTo>
                <a:cubicBezTo>
                  <a:pt x="154" y="286"/>
                  <a:pt x="149" y="284"/>
                  <a:pt x="147" y="280"/>
                </a:cubicBezTo>
                <a:lnTo>
                  <a:pt x="93" y="182"/>
                </a:lnTo>
                <a:cubicBezTo>
                  <a:pt x="91" y="178"/>
                  <a:pt x="93" y="173"/>
                  <a:pt x="97" y="171"/>
                </a:cubicBezTo>
                <a:cubicBezTo>
                  <a:pt x="101" y="169"/>
                  <a:pt x="105" y="170"/>
                  <a:pt x="107" y="174"/>
                </a:cubicBezTo>
                <a:close/>
                <a:moveTo>
                  <a:pt x="199" y="343"/>
                </a:moveTo>
                <a:lnTo>
                  <a:pt x="252" y="442"/>
                </a:lnTo>
                <a:cubicBezTo>
                  <a:pt x="254" y="446"/>
                  <a:pt x="253" y="450"/>
                  <a:pt x="249" y="453"/>
                </a:cubicBezTo>
                <a:cubicBezTo>
                  <a:pt x="245" y="455"/>
                  <a:pt x="240" y="453"/>
                  <a:pt x="238" y="449"/>
                </a:cubicBezTo>
                <a:lnTo>
                  <a:pt x="185" y="351"/>
                </a:lnTo>
                <a:cubicBezTo>
                  <a:pt x="183" y="347"/>
                  <a:pt x="184" y="342"/>
                  <a:pt x="188" y="340"/>
                </a:cubicBezTo>
                <a:cubicBezTo>
                  <a:pt x="192" y="338"/>
                  <a:pt x="197" y="339"/>
                  <a:pt x="199" y="343"/>
                </a:cubicBezTo>
                <a:close/>
                <a:moveTo>
                  <a:pt x="290" y="512"/>
                </a:moveTo>
                <a:lnTo>
                  <a:pt x="343" y="611"/>
                </a:lnTo>
                <a:cubicBezTo>
                  <a:pt x="345" y="615"/>
                  <a:pt x="344" y="619"/>
                  <a:pt x="340" y="621"/>
                </a:cubicBezTo>
                <a:cubicBezTo>
                  <a:pt x="336" y="624"/>
                  <a:pt x="331" y="622"/>
                  <a:pt x="329" y="618"/>
                </a:cubicBezTo>
                <a:lnTo>
                  <a:pt x="276" y="520"/>
                </a:lnTo>
                <a:cubicBezTo>
                  <a:pt x="274" y="516"/>
                  <a:pt x="275" y="511"/>
                  <a:pt x="279" y="509"/>
                </a:cubicBezTo>
                <a:cubicBezTo>
                  <a:pt x="283" y="507"/>
                  <a:pt x="288" y="508"/>
                  <a:pt x="290" y="512"/>
                </a:cubicBezTo>
                <a:close/>
                <a:moveTo>
                  <a:pt x="381" y="681"/>
                </a:moveTo>
                <a:lnTo>
                  <a:pt x="434" y="780"/>
                </a:lnTo>
                <a:cubicBezTo>
                  <a:pt x="436" y="783"/>
                  <a:pt x="435" y="788"/>
                  <a:pt x="431" y="790"/>
                </a:cubicBezTo>
                <a:cubicBezTo>
                  <a:pt x="427" y="793"/>
                  <a:pt x="422" y="791"/>
                  <a:pt x="420" y="787"/>
                </a:cubicBezTo>
                <a:lnTo>
                  <a:pt x="367" y="689"/>
                </a:lnTo>
                <a:cubicBezTo>
                  <a:pt x="365" y="685"/>
                  <a:pt x="366" y="680"/>
                  <a:pt x="370" y="678"/>
                </a:cubicBezTo>
                <a:cubicBezTo>
                  <a:pt x="374" y="676"/>
                  <a:pt x="379" y="677"/>
                  <a:pt x="381" y="681"/>
                </a:cubicBezTo>
                <a:close/>
                <a:moveTo>
                  <a:pt x="472" y="850"/>
                </a:moveTo>
                <a:lnTo>
                  <a:pt x="526" y="949"/>
                </a:lnTo>
                <a:cubicBezTo>
                  <a:pt x="528" y="952"/>
                  <a:pt x="526" y="957"/>
                  <a:pt x="522" y="959"/>
                </a:cubicBezTo>
                <a:cubicBezTo>
                  <a:pt x="518" y="961"/>
                  <a:pt x="514" y="960"/>
                  <a:pt x="511" y="956"/>
                </a:cubicBezTo>
                <a:lnTo>
                  <a:pt x="458" y="858"/>
                </a:lnTo>
                <a:cubicBezTo>
                  <a:pt x="456" y="854"/>
                  <a:pt x="458" y="849"/>
                  <a:pt x="461" y="847"/>
                </a:cubicBezTo>
                <a:cubicBezTo>
                  <a:pt x="465" y="845"/>
                  <a:pt x="470" y="846"/>
                  <a:pt x="472" y="850"/>
                </a:cubicBezTo>
                <a:close/>
                <a:moveTo>
                  <a:pt x="564" y="1019"/>
                </a:moveTo>
                <a:lnTo>
                  <a:pt x="617" y="1118"/>
                </a:lnTo>
                <a:cubicBezTo>
                  <a:pt x="619" y="1121"/>
                  <a:pt x="617" y="1126"/>
                  <a:pt x="613" y="1128"/>
                </a:cubicBezTo>
                <a:cubicBezTo>
                  <a:pt x="610" y="1130"/>
                  <a:pt x="605" y="1129"/>
                  <a:pt x="603" y="1125"/>
                </a:cubicBezTo>
                <a:lnTo>
                  <a:pt x="549" y="1027"/>
                </a:lnTo>
                <a:cubicBezTo>
                  <a:pt x="547" y="1023"/>
                  <a:pt x="549" y="1018"/>
                  <a:pt x="553" y="1016"/>
                </a:cubicBezTo>
                <a:cubicBezTo>
                  <a:pt x="557" y="1014"/>
                  <a:pt x="561" y="1015"/>
                  <a:pt x="564" y="1019"/>
                </a:cubicBezTo>
                <a:close/>
                <a:moveTo>
                  <a:pt x="655" y="1188"/>
                </a:moveTo>
                <a:lnTo>
                  <a:pt x="708" y="1286"/>
                </a:lnTo>
                <a:cubicBezTo>
                  <a:pt x="710" y="1290"/>
                  <a:pt x="709" y="1295"/>
                  <a:pt x="705" y="1297"/>
                </a:cubicBezTo>
                <a:cubicBezTo>
                  <a:pt x="701" y="1299"/>
                  <a:pt x="696" y="1298"/>
                  <a:pt x="694" y="1294"/>
                </a:cubicBezTo>
                <a:lnTo>
                  <a:pt x="641" y="1196"/>
                </a:lnTo>
                <a:cubicBezTo>
                  <a:pt x="639" y="1192"/>
                  <a:pt x="640" y="1187"/>
                  <a:pt x="644" y="1185"/>
                </a:cubicBezTo>
                <a:cubicBezTo>
                  <a:pt x="648" y="1183"/>
                  <a:pt x="653" y="1184"/>
                  <a:pt x="655" y="1188"/>
                </a:cubicBezTo>
                <a:close/>
                <a:moveTo>
                  <a:pt x="746" y="1357"/>
                </a:moveTo>
                <a:lnTo>
                  <a:pt x="799" y="1455"/>
                </a:lnTo>
                <a:cubicBezTo>
                  <a:pt x="801" y="1459"/>
                  <a:pt x="800" y="1464"/>
                  <a:pt x="796" y="1466"/>
                </a:cubicBezTo>
                <a:cubicBezTo>
                  <a:pt x="792" y="1468"/>
                  <a:pt x="787" y="1467"/>
                  <a:pt x="785" y="1463"/>
                </a:cubicBezTo>
                <a:lnTo>
                  <a:pt x="732" y="1364"/>
                </a:lnTo>
                <a:cubicBezTo>
                  <a:pt x="730" y="1361"/>
                  <a:pt x="731" y="1356"/>
                  <a:pt x="735" y="1354"/>
                </a:cubicBezTo>
                <a:cubicBezTo>
                  <a:pt x="739" y="1352"/>
                  <a:pt x="744" y="1353"/>
                  <a:pt x="746" y="1357"/>
                </a:cubicBezTo>
                <a:close/>
                <a:moveTo>
                  <a:pt x="837" y="1526"/>
                </a:moveTo>
                <a:lnTo>
                  <a:pt x="890" y="1624"/>
                </a:lnTo>
                <a:cubicBezTo>
                  <a:pt x="892" y="1628"/>
                  <a:pt x="891" y="1633"/>
                  <a:pt x="887" y="1635"/>
                </a:cubicBezTo>
                <a:cubicBezTo>
                  <a:pt x="883" y="1637"/>
                  <a:pt x="878" y="1636"/>
                  <a:pt x="876" y="1632"/>
                </a:cubicBezTo>
                <a:lnTo>
                  <a:pt x="823" y="1533"/>
                </a:lnTo>
                <a:cubicBezTo>
                  <a:pt x="821" y="1530"/>
                  <a:pt x="822" y="1525"/>
                  <a:pt x="826" y="1523"/>
                </a:cubicBezTo>
                <a:cubicBezTo>
                  <a:pt x="830" y="1520"/>
                  <a:pt x="835" y="1522"/>
                  <a:pt x="837" y="1526"/>
                </a:cubicBezTo>
                <a:close/>
                <a:moveTo>
                  <a:pt x="928" y="1695"/>
                </a:moveTo>
                <a:lnTo>
                  <a:pt x="982" y="1793"/>
                </a:lnTo>
                <a:cubicBezTo>
                  <a:pt x="984" y="1797"/>
                  <a:pt x="982" y="1802"/>
                  <a:pt x="978" y="1804"/>
                </a:cubicBezTo>
                <a:cubicBezTo>
                  <a:pt x="974" y="1806"/>
                  <a:pt x="970" y="1805"/>
                  <a:pt x="967" y="1801"/>
                </a:cubicBezTo>
                <a:lnTo>
                  <a:pt x="914" y="1702"/>
                </a:lnTo>
                <a:cubicBezTo>
                  <a:pt x="912" y="1698"/>
                  <a:pt x="914" y="1694"/>
                  <a:pt x="917" y="1692"/>
                </a:cubicBezTo>
                <a:cubicBezTo>
                  <a:pt x="921" y="1689"/>
                  <a:pt x="926" y="1691"/>
                  <a:pt x="928" y="1695"/>
                </a:cubicBezTo>
                <a:close/>
                <a:moveTo>
                  <a:pt x="1020" y="1864"/>
                </a:moveTo>
                <a:lnTo>
                  <a:pt x="1073" y="1962"/>
                </a:lnTo>
                <a:cubicBezTo>
                  <a:pt x="1075" y="1966"/>
                  <a:pt x="1073" y="1971"/>
                  <a:pt x="1070" y="1973"/>
                </a:cubicBezTo>
                <a:cubicBezTo>
                  <a:pt x="1066" y="1975"/>
                  <a:pt x="1061" y="1974"/>
                  <a:pt x="1059" y="1970"/>
                </a:cubicBezTo>
                <a:lnTo>
                  <a:pt x="1005" y="1871"/>
                </a:lnTo>
                <a:cubicBezTo>
                  <a:pt x="1003" y="1867"/>
                  <a:pt x="1005" y="1863"/>
                  <a:pt x="1009" y="1860"/>
                </a:cubicBezTo>
                <a:cubicBezTo>
                  <a:pt x="1013" y="1858"/>
                  <a:pt x="1017" y="1860"/>
                  <a:pt x="1020" y="1864"/>
                </a:cubicBezTo>
                <a:close/>
                <a:moveTo>
                  <a:pt x="1111" y="2033"/>
                </a:moveTo>
                <a:lnTo>
                  <a:pt x="1164" y="2131"/>
                </a:lnTo>
                <a:cubicBezTo>
                  <a:pt x="1166" y="2135"/>
                  <a:pt x="1165" y="2140"/>
                  <a:pt x="1161" y="2142"/>
                </a:cubicBezTo>
                <a:cubicBezTo>
                  <a:pt x="1157" y="2144"/>
                  <a:pt x="1152" y="2143"/>
                  <a:pt x="1150" y="2139"/>
                </a:cubicBezTo>
                <a:lnTo>
                  <a:pt x="1097" y="2040"/>
                </a:lnTo>
                <a:cubicBezTo>
                  <a:pt x="1095" y="2036"/>
                  <a:pt x="1096" y="2032"/>
                  <a:pt x="1100" y="2029"/>
                </a:cubicBezTo>
                <a:cubicBezTo>
                  <a:pt x="1104" y="2027"/>
                  <a:pt x="1109" y="2029"/>
                  <a:pt x="1111" y="2033"/>
                </a:cubicBezTo>
                <a:close/>
                <a:moveTo>
                  <a:pt x="1202" y="2202"/>
                </a:moveTo>
                <a:lnTo>
                  <a:pt x="1255" y="2300"/>
                </a:lnTo>
                <a:cubicBezTo>
                  <a:pt x="1257" y="2304"/>
                  <a:pt x="1256" y="2309"/>
                  <a:pt x="1252" y="2311"/>
                </a:cubicBezTo>
                <a:cubicBezTo>
                  <a:pt x="1248" y="2313"/>
                  <a:pt x="1243" y="2312"/>
                  <a:pt x="1241" y="2308"/>
                </a:cubicBezTo>
                <a:lnTo>
                  <a:pt x="1188" y="2209"/>
                </a:lnTo>
                <a:cubicBezTo>
                  <a:pt x="1186" y="2205"/>
                  <a:pt x="1187" y="2200"/>
                  <a:pt x="1191" y="2198"/>
                </a:cubicBezTo>
                <a:cubicBezTo>
                  <a:pt x="1195" y="2196"/>
                  <a:pt x="1200" y="2198"/>
                  <a:pt x="1202" y="2202"/>
                </a:cubicBezTo>
                <a:close/>
                <a:moveTo>
                  <a:pt x="1293" y="2371"/>
                </a:moveTo>
                <a:lnTo>
                  <a:pt x="1346" y="2469"/>
                </a:lnTo>
                <a:cubicBezTo>
                  <a:pt x="1348" y="2473"/>
                  <a:pt x="1347" y="2478"/>
                  <a:pt x="1343" y="2480"/>
                </a:cubicBezTo>
                <a:cubicBezTo>
                  <a:pt x="1339" y="2482"/>
                  <a:pt x="1334" y="2481"/>
                  <a:pt x="1332" y="2477"/>
                </a:cubicBezTo>
                <a:lnTo>
                  <a:pt x="1279" y="2378"/>
                </a:lnTo>
                <a:cubicBezTo>
                  <a:pt x="1277" y="2374"/>
                  <a:pt x="1278" y="2369"/>
                  <a:pt x="1282" y="2367"/>
                </a:cubicBezTo>
                <a:cubicBezTo>
                  <a:pt x="1286" y="2365"/>
                  <a:pt x="1291" y="2367"/>
                  <a:pt x="1293" y="2371"/>
                </a:cubicBezTo>
                <a:close/>
                <a:moveTo>
                  <a:pt x="1384" y="2540"/>
                </a:moveTo>
                <a:lnTo>
                  <a:pt x="1438" y="2638"/>
                </a:lnTo>
                <a:cubicBezTo>
                  <a:pt x="1440" y="2642"/>
                  <a:pt x="1438" y="2647"/>
                  <a:pt x="1434" y="2649"/>
                </a:cubicBezTo>
                <a:cubicBezTo>
                  <a:pt x="1430" y="2651"/>
                  <a:pt x="1426" y="2650"/>
                  <a:pt x="1423" y="2646"/>
                </a:cubicBezTo>
                <a:lnTo>
                  <a:pt x="1370" y="2547"/>
                </a:lnTo>
                <a:cubicBezTo>
                  <a:pt x="1368" y="2543"/>
                  <a:pt x="1370" y="2538"/>
                  <a:pt x="1374" y="2536"/>
                </a:cubicBezTo>
                <a:cubicBezTo>
                  <a:pt x="1377" y="2534"/>
                  <a:pt x="1382" y="2536"/>
                  <a:pt x="1384" y="2540"/>
                </a:cubicBezTo>
                <a:close/>
                <a:moveTo>
                  <a:pt x="1476" y="2708"/>
                </a:moveTo>
                <a:lnTo>
                  <a:pt x="1529" y="2807"/>
                </a:lnTo>
                <a:cubicBezTo>
                  <a:pt x="1531" y="2811"/>
                  <a:pt x="1529" y="2816"/>
                  <a:pt x="1526" y="2818"/>
                </a:cubicBezTo>
                <a:cubicBezTo>
                  <a:pt x="1522" y="2820"/>
                  <a:pt x="1517" y="2819"/>
                  <a:pt x="1515" y="2815"/>
                </a:cubicBezTo>
                <a:lnTo>
                  <a:pt x="1462" y="2716"/>
                </a:lnTo>
                <a:cubicBezTo>
                  <a:pt x="1459" y="2712"/>
                  <a:pt x="1461" y="2707"/>
                  <a:pt x="1465" y="2705"/>
                </a:cubicBezTo>
                <a:cubicBezTo>
                  <a:pt x="1469" y="2703"/>
                  <a:pt x="1473" y="2705"/>
                  <a:pt x="1476" y="2708"/>
                </a:cubicBezTo>
                <a:close/>
                <a:moveTo>
                  <a:pt x="1567" y="2877"/>
                </a:moveTo>
                <a:lnTo>
                  <a:pt x="1620" y="2976"/>
                </a:lnTo>
                <a:cubicBezTo>
                  <a:pt x="1622" y="2980"/>
                  <a:pt x="1621" y="2985"/>
                  <a:pt x="1617" y="2987"/>
                </a:cubicBezTo>
                <a:cubicBezTo>
                  <a:pt x="1613" y="2989"/>
                  <a:pt x="1608" y="2987"/>
                  <a:pt x="1606" y="2984"/>
                </a:cubicBezTo>
                <a:lnTo>
                  <a:pt x="1553" y="2885"/>
                </a:lnTo>
                <a:cubicBezTo>
                  <a:pt x="1551" y="2881"/>
                  <a:pt x="1552" y="2876"/>
                  <a:pt x="1556" y="2874"/>
                </a:cubicBezTo>
                <a:cubicBezTo>
                  <a:pt x="1560" y="2872"/>
                  <a:pt x="1565" y="2874"/>
                  <a:pt x="1567" y="2877"/>
                </a:cubicBezTo>
                <a:close/>
                <a:moveTo>
                  <a:pt x="1658" y="3046"/>
                </a:moveTo>
                <a:lnTo>
                  <a:pt x="1711" y="3145"/>
                </a:lnTo>
                <a:cubicBezTo>
                  <a:pt x="1713" y="3149"/>
                  <a:pt x="1712" y="3154"/>
                  <a:pt x="1708" y="3156"/>
                </a:cubicBezTo>
                <a:cubicBezTo>
                  <a:pt x="1704" y="3158"/>
                  <a:pt x="1699" y="3156"/>
                  <a:pt x="1697" y="3153"/>
                </a:cubicBezTo>
                <a:lnTo>
                  <a:pt x="1644" y="3054"/>
                </a:lnTo>
                <a:cubicBezTo>
                  <a:pt x="1642" y="3050"/>
                  <a:pt x="1643" y="3045"/>
                  <a:pt x="1647" y="3043"/>
                </a:cubicBezTo>
                <a:cubicBezTo>
                  <a:pt x="1651" y="3041"/>
                  <a:pt x="1656" y="3042"/>
                  <a:pt x="1658" y="3046"/>
                </a:cubicBezTo>
                <a:close/>
                <a:moveTo>
                  <a:pt x="1749" y="3215"/>
                </a:moveTo>
                <a:lnTo>
                  <a:pt x="1802" y="3314"/>
                </a:lnTo>
                <a:cubicBezTo>
                  <a:pt x="1805" y="3318"/>
                  <a:pt x="1803" y="3323"/>
                  <a:pt x="1799" y="3325"/>
                </a:cubicBezTo>
                <a:cubicBezTo>
                  <a:pt x="1795" y="3327"/>
                  <a:pt x="1790" y="3325"/>
                  <a:pt x="1788" y="3321"/>
                </a:cubicBezTo>
                <a:lnTo>
                  <a:pt x="1735" y="3223"/>
                </a:lnTo>
                <a:cubicBezTo>
                  <a:pt x="1733" y="3219"/>
                  <a:pt x="1734" y="3214"/>
                  <a:pt x="1738" y="3212"/>
                </a:cubicBezTo>
                <a:cubicBezTo>
                  <a:pt x="1742" y="3210"/>
                  <a:pt x="1747" y="3211"/>
                  <a:pt x="1749" y="3215"/>
                </a:cubicBezTo>
                <a:close/>
                <a:moveTo>
                  <a:pt x="1840" y="3384"/>
                </a:moveTo>
                <a:lnTo>
                  <a:pt x="1894" y="3483"/>
                </a:lnTo>
                <a:cubicBezTo>
                  <a:pt x="1896" y="3487"/>
                  <a:pt x="1894" y="3492"/>
                  <a:pt x="1890" y="3494"/>
                </a:cubicBezTo>
                <a:cubicBezTo>
                  <a:pt x="1886" y="3496"/>
                  <a:pt x="1882" y="3494"/>
                  <a:pt x="1880" y="3490"/>
                </a:cubicBezTo>
                <a:lnTo>
                  <a:pt x="1826" y="3392"/>
                </a:lnTo>
                <a:cubicBezTo>
                  <a:pt x="1824" y="3388"/>
                  <a:pt x="1826" y="3383"/>
                  <a:pt x="1830" y="3381"/>
                </a:cubicBezTo>
                <a:cubicBezTo>
                  <a:pt x="1833" y="3379"/>
                  <a:pt x="1838" y="3380"/>
                  <a:pt x="1840" y="3384"/>
                </a:cubicBezTo>
                <a:close/>
                <a:moveTo>
                  <a:pt x="1932" y="3553"/>
                </a:moveTo>
                <a:lnTo>
                  <a:pt x="1985" y="3652"/>
                </a:lnTo>
                <a:cubicBezTo>
                  <a:pt x="1987" y="3656"/>
                  <a:pt x="1985" y="3661"/>
                  <a:pt x="1982" y="3663"/>
                </a:cubicBezTo>
                <a:cubicBezTo>
                  <a:pt x="1978" y="3665"/>
                  <a:pt x="1973" y="3663"/>
                  <a:pt x="1971" y="3659"/>
                </a:cubicBezTo>
                <a:lnTo>
                  <a:pt x="1918" y="3561"/>
                </a:lnTo>
                <a:cubicBezTo>
                  <a:pt x="1915" y="3557"/>
                  <a:pt x="1917" y="3552"/>
                  <a:pt x="1921" y="3550"/>
                </a:cubicBezTo>
                <a:cubicBezTo>
                  <a:pt x="1925" y="3548"/>
                  <a:pt x="1930" y="3549"/>
                  <a:pt x="1932" y="3553"/>
                </a:cubicBezTo>
                <a:close/>
                <a:moveTo>
                  <a:pt x="2023" y="3722"/>
                </a:moveTo>
                <a:lnTo>
                  <a:pt x="2050" y="3772"/>
                </a:lnTo>
                <a:cubicBezTo>
                  <a:pt x="2052" y="3776"/>
                  <a:pt x="2051" y="3781"/>
                  <a:pt x="2047" y="3783"/>
                </a:cubicBezTo>
                <a:cubicBezTo>
                  <a:pt x="2043" y="3785"/>
                  <a:pt x="2038" y="3784"/>
                  <a:pt x="2036" y="3780"/>
                </a:cubicBezTo>
                <a:lnTo>
                  <a:pt x="2009" y="3730"/>
                </a:lnTo>
                <a:cubicBezTo>
                  <a:pt x="2007" y="3726"/>
                  <a:pt x="2008" y="3721"/>
                  <a:pt x="2012" y="3719"/>
                </a:cubicBezTo>
                <a:cubicBezTo>
                  <a:pt x="2016" y="3717"/>
                  <a:pt x="2021" y="3718"/>
                  <a:pt x="2023" y="3722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5" name="Freeform 68"/>
          <p:cNvSpPr>
            <a:spLocks/>
          </p:cNvSpPr>
          <p:nvPr/>
        </p:nvSpPr>
        <p:spPr bwMode="auto">
          <a:xfrm>
            <a:off x="5832475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6" name="Freeform 69"/>
          <p:cNvSpPr>
            <a:spLocks/>
          </p:cNvSpPr>
          <p:nvPr/>
        </p:nvSpPr>
        <p:spPr bwMode="auto">
          <a:xfrm>
            <a:off x="5832475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7" name="Freeform 70"/>
          <p:cNvSpPr>
            <a:spLocks/>
          </p:cNvSpPr>
          <p:nvPr/>
        </p:nvSpPr>
        <p:spPr bwMode="auto">
          <a:xfrm>
            <a:off x="6205538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8" name="Freeform 71"/>
          <p:cNvSpPr>
            <a:spLocks/>
          </p:cNvSpPr>
          <p:nvPr/>
        </p:nvSpPr>
        <p:spPr bwMode="auto">
          <a:xfrm>
            <a:off x="6205538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9" name="Freeform 72"/>
          <p:cNvSpPr>
            <a:spLocks/>
          </p:cNvSpPr>
          <p:nvPr/>
        </p:nvSpPr>
        <p:spPr bwMode="auto">
          <a:xfrm>
            <a:off x="6578600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0" name="Freeform 73"/>
          <p:cNvSpPr>
            <a:spLocks/>
          </p:cNvSpPr>
          <p:nvPr/>
        </p:nvSpPr>
        <p:spPr bwMode="auto">
          <a:xfrm>
            <a:off x="6578600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1" name="Freeform 74"/>
          <p:cNvSpPr>
            <a:spLocks/>
          </p:cNvSpPr>
          <p:nvPr/>
        </p:nvSpPr>
        <p:spPr bwMode="auto">
          <a:xfrm>
            <a:off x="6951663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2" name="Freeform 75"/>
          <p:cNvSpPr>
            <a:spLocks/>
          </p:cNvSpPr>
          <p:nvPr/>
        </p:nvSpPr>
        <p:spPr bwMode="auto">
          <a:xfrm>
            <a:off x="6951663" y="4787900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3" name="Freeform 76"/>
          <p:cNvSpPr>
            <a:spLocks/>
          </p:cNvSpPr>
          <p:nvPr/>
        </p:nvSpPr>
        <p:spPr bwMode="auto">
          <a:xfrm>
            <a:off x="8069263" y="4787900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5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4" name="Freeform 77"/>
          <p:cNvSpPr>
            <a:spLocks/>
          </p:cNvSpPr>
          <p:nvPr/>
        </p:nvSpPr>
        <p:spPr bwMode="auto">
          <a:xfrm>
            <a:off x="8069263" y="4787900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5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5" name="Freeform 78"/>
          <p:cNvSpPr>
            <a:spLocks/>
          </p:cNvSpPr>
          <p:nvPr/>
        </p:nvSpPr>
        <p:spPr bwMode="auto">
          <a:xfrm>
            <a:off x="8442325" y="4787900"/>
            <a:ext cx="620713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6" name="Freeform 79"/>
          <p:cNvSpPr>
            <a:spLocks/>
          </p:cNvSpPr>
          <p:nvPr/>
        </p:nvSpPr>
        <p:spPr bwMode="auto">
          <a:xfrm>
            <a:off x="8442325" y="4787900"/>
            <a:ext cx="620713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7" name="Freeform 80"/>
          <p:cNvSpPr>
            <a:spLocks/>
          </p:cNvSpPr>
          <p:nvPr/>
        </p:nvSpPr>
        <p:spPr bwMode="auto">
          <a:xfrm>
            <a:off x="5586413" y="4965700"/>
            <a:ext cx="619125" cy="176213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4" y="0"/>
                </a:lnTo>
                <a:lnTo>
                  <a:pt x="236" y="0"/>
                </a:lnTo>
                <a:lnTo>
                  <a:pt x="141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8" name="Freeform 81"/>
          <p:cNvSpPr>
            <a:spLocks/>
          </p:cNvSpPr>
          <p:nvPr/>
        </p:nvSpPr>
        <p:spPr bwMode="auto">
          <a:xfrm>
            <a:off x="5586413" y="4965700"/>
            <a:ext cx="619125" cy="176213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4" y="0"/>
                </a:lnTo>
                <a:lnTo>
                  <a:pt x="236" y="0"/>
                </a:lnTo>
                <a:lnTo>
                  <a:pt x="141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9" name="Freeform 82"/>
          <p:cNvSpPr>
            <a:spLocks/>
          </p:cNvSpPr>
          <p:nvPr/>
        </p:nvSpPr>
        <p:spPr bwMode="auto">
          <a:xfrm>
            <a:off x="5956300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0" name="Freeform 83"/>
          <p:cNvSpPr>
            <a:spLocks/>
          </p:cNvSpPr>
          <p:nvPr/>
        </p:nvSpPr>
        <p:spPr bwMode="auto">
          <a:xfrm>
            <a:off x="5956300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1" name="Freeform 84"/>
          <p:cNvSpPr>
            <a:spLocks/>
          </p:cNvSpPr>
          <p:nvPr/>
        </p:nvSpPr>
        <p:spPr bwMode="auto">
          <a:xfrm>
            <a:off x="6329363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2" name="Freeform 85"/>
          <p:cNvSpPr>
            <a:spLocks/>
          </p:cNvSpPr>
          <p:nvPr/>
        </p:nvSpPr>
        <p:spPr bwMode="auto">
          <a:xfrm>
            <a:off x="6329363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3" name="Freeform 86"/>
          <p:cNvSpPr>
            <a:spLocks/>
          </p:cNvSpPr>
          <p:nvPr/>
        </p:nvSpPr>
        <p:spPr bwMode="auto">
          <a:xfrm>
            <a:off x="6702425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4" name="Freeform 87"/>
          <p:cNvSpPr>
            <a:spLocks/>
          </p:cNvSpPr>
          <p:nvPr/>
        </p:nvSpPr>
        <p:spPr bwMode="auto">
          <a:xfrm>
            <a:off x="6702425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5" name="Freeform 88"/>
          <p:cNvSpPr>
            <a:spLocks/>
          </p:cNvSpPr>
          <p:nvPr/>
        </p:nvSpPr>
        <p:spPr bwMode="auto">
          <a:xfrm>
            <a:off x="7820025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6" name="Freeform 89"/>
          <p:cNvSpPr>
            <a:spLocks/>
          </p:cNvSpPr>
          <p:nvPr/>
        </p:nvSpPr>
        <p:spPr bwMode="auto">
          <a:xfrm>
            <a:off x="7820025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7" name="Freeform 90"/>
          <p:cNvSpPr>
            <a:spLocks/>
          </p:cNvSpPr>
          <p:nvPr/>
        </p:nvSpPr>
        <p:spPr bwMode="auto">
          <a:xfrm>
            <a:off x="8193088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8" name="Freeform 91"/>
          <p:cNvSpPr>
            <a:spLocks/>
          </p:cNvSpPr>
          <p:nvPr/>
        </p:nvSpPr>
        <p:spPr bwMode="auto">
          <a:xfrm>
            <a:off x="8193088" y="4965700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09" name="Freeform 92"/>
          <p:cNvSpPr>
            <a:spLocks/>
          </p:cNvSpPr>
          <p:nvPr/>
        </p:nvSpPr>
        <p:spPr bwMode="auto">
          <a:xfrm>
            <a:off x="5335588" y="5141913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5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0" name="Freeform 93"/>
          <p:cNvSpPr>
            <a:spLocks/>
          </p:cNvSpPr>
          <p:nvPr/>
        </p:nvSpPr>
        <p:spPr bwMode="auto">
          <a:xfrm>
            <a:off x="5335588" y="5141913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5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1" name="Freeform 94"/>
          <p:cNvSpPr>
            <a:spLocks/>
          </p:cNvSpPr>
          <p:nvPr/>
        </p:nvSpPr>
        <p:spPr bwMode="auto">
          <a:xfrm>
            <a:off x="5708650" y="5141913"/>
            <a:ext cx="620713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2" name="Freeform 95"/>
          <p:cNvSpPr>
            <a:spLocks/>
          </p:cNvSpPr>
          <p:nvPr/>
        </p:nvSpPr>
        <p:spPr bwMode="auto">
          <a:xfrm>
            <a:off x="5708650" y="5141913"/>
            <a:ext cx="620713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3" name="Freeform 96"/>
          <p:cNvSpPr>
            <a:spLocks/>
          </p:cNvSpPr>
          <p:nvPr/>
        </p:nvSpPr>
        <p:spPr bwMode="auto">
          <a:xfrm>
            <a:off x="6081713" y="5141913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4" name="Freeform 97"/>
          <p:cNvSpPr>
            <a:spLocks/>
          </p:cNvSpPr>
          <p:nvPr/>
        </p:nvSpPr>
        <p:spPr bwMode="auto">
          <a:xfrm>
            <a:off x="6081713" y="5141913"/>
            <a:ext cx="620712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5" name="Freeform 98"/>
          <p:cNvSpPr>
            <a:spLocks/>
          </p:cNvSpPr>
          <p:nvPr/>
        </p:nvSpPr>
        <p:spPr bwMode="auto">
          <a:xfrm>
            <a:off x="6454775" y="5141913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6" name="Freeform 99"/>
          <p:cNvSpPr>
            <a:spLocks/>
          </p:cNvSpPr>
          <p:nvPr/>
        </p:nvSpPr>
        <p:spPr bwMode="auto">
          <a:xfrm>
            <a:off x="6454775" y="5141913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7" name="Freeform 100"/>
          <p:cNvSpPr>
            <a:spLocks/>
          </p:cNvSpPr>
          <p:nvPr/>
        </p:nvSpPr>
        <p:spPr bwMode="auto">
          <a:xfrm>
            <a:off x="5086350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8" name="Freeform 101"/>
          <p:cNvSpPr>
            <a:spLocks/>
          </p:cNvSpPr>
          <p:nvPr/>
        </p:nvSpPr>
        <p:spPr bwMode="auto">
          <a:xfrm>
            <a:off x="5086350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19" name="Freeform 102"/>
          <p:cNvSpPr>
            <a:spLocks/>
          </p:cNvSpPr>
          <p:nvPr/>
        </p:nvSpPr>
        <p:spPr bwMode="auto">
          <a:xfrm>
            <a:off x="5459413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0" name="Freeform 103"/>
          <p:cNvSpPr>
            <a:spLocks/>
          </p:cNvSpPr>
          <p:nvPr/>
        </p:nvSpPr>
        <p:spPr bwMode="auto">
          <a:xfrm>
            <a:off x="5459413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1" name="Freeform 104"/>
          <p:cNvSpPr>
            <a:spLocks/>
          </p:cNvSpPr>
          <p:nvPr/>
        </p:nvSpPr>
        <p:spPr bwMode="auto">
          <a:xfrm>
            <a:off x="5832475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2" name="Freeform 105"/>
          <p:cNvSpPr>
            <a:spLocks/>
          </p:cNvSpPr>
          <p:nvPr/>
        </p:nvSpPr>
        <p:spPr bwMode="auto">
          <a:xfrm>
            <a:off x="5832475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3" name="Freeform 106"/>
          <p:cNvSpPr>
            <a:spLocks/>
          </p:cNvSpPr>
          <p:nvPr/>
        </p:nvSpPr>
        <p:spPr bwMode="auto">
          <a:xfrm>
            <a:off x="6205538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4" name="Freeform 107"/>
          <p:cNvSpPr>
            <a:spLocks/>
          </p:cNvSpPr>
          <p:nvPr/>
        </p:nvSpPr>
        <p:spPr bwMode="auto">
          <a:xfrm>
            <a:off x="6205538" y="531971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5" name="Freeform 108"/>
          <p:cNvSpPr>
            <a:spLocks/>
          </p:cNvSpPr>
          <p:nvPr/>
        </p:nvSpPr>
        <p:spPr bwMode="auto">
          <a:xfrm>
            <a:off x="6018213" y="3459163"/>
            <a:ext cx="623887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6" name="Freeform 109"/>
          <p:cNvSpPr>
            <a:spLocks/>
          </p:cNvSpPr>
          <p:nvPr/>
        </p:nvSpPr>
        <p:spPr bwMode="auto">
          <a:xfrm>
            <a:off x="6018213" y="3459163"/>
            <a:ext cx="623887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7" name="Freeform 110"/>
          <p:cNvSpPr>
            <a:spLocks/>
          </p:cNvSpPr>
          <p:nvPr/>
        </p:nvSpPr>
        <p:spPr bwMode="auto">
          <a:xfrm>
            <a:off x="6391275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8" name="Freeform 111"/>
          <p:cNvSpPr>
            <a:spLocks/>
          </p:cNvSpPr>
          <p:nvPr/>
        </p:nvSpPr>
        <p:spPr bwMode="auto">
          <a:xfrm>
            <a:off x="6391275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29" name="Freeform 112"/>
          <p:cNvSpPr>
            <a:spLocks/>
          </p:cNvSpPr>
          <p:nvPr/>
        </p:nvSpPr>
        <p:spPr bwMode="auto">
          <a:xfrm>
            <a:off x="6764338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0" name="Freeform 113"/>
          <p:cNvSpPr>
            <a:spLocks/>
          </p:cNvSpPr>
          <p:nvPr/>
        </p:nvSpPr>
        <p:spPr bwMode="auto">
          <a:xfrm>
            <a:off x="6764338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1" name="Freeform 114"/>
          <p:cNvSpPr>
            <a:spLocks/>
          </p:cNvSpPr>
          <p:nvPr/>
        </p:nvSpPr>
        <p:spPr bwMode="auto">
          <a:xfrm>
            <a:off x="7137400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2" name="Freeform 115"/>
          <p:cNvSpPr>
            <a:spLocks/>
          </p:cNvSpPr>
          <p:nvPr/>
        </p:nvSpPr>
        <p:spPr bwMode="auto">
          <a:xfrm>
            <a:off x="7137400" y="34591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3" name="Freeform 116"/>
          <p:cNvSpPr>
            <a:spLocks/>
          </p:cNvSpPr>
          <p:nvPr/>
        </p:nvSpPr>
        <p:spPr bwMode="auto">
          <a:xfrm>
            <a:off x="5772150" y="3636963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1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4" name="Freeform 117"/>
          <p:cNvSpPr>
            <a:spLocks/>
          </p:cNvSpPr>
          <p:nvPr/>
        </p:nvSpPr>
        <p:spPr bwMode="auto">
          <a:xfrm>
            <a:off x="5772150" y="3636963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1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5" name="Freeform 118"/>
          <p:cNvSpPr>
            <a:spLocks/>
          </p:cNvSpPr>
          <p:nvPr/>
        </p:nvSpPr>
        <p:spPr bwMode="auto">
          <a:xfrm>
            <a:off x="6142038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6" name="Freeform 119"/>
          <p:cNvSpPr>
            <a:spLocks/>
          </p:cNvSpPr>
          <p:nvPr/>
        </p:nvSpPr>
        <p:spPr bwMode="auto">
          <a:xfrm>
            <a:off x="6142038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7" name="Freeform 120"/>
          <p:cNvSpPr>
            <a:spLocks/>
          </p:cNvSpPr>
          <p:nvPr/>
        </p:nvSpPr>
        <p:spPr bwMode="auto">
          <a:xfrm>
            <a:off x="6515100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8" name="Freeform 121"/>
          <p:cNvSpPr>
            <a:spLocks/>
          </p:cNvSpPr>
          <p:nvPr/>
        </p:nvSpPr>
        <p:spPr bwMode="auto">
          <a:xfrm>
            <a:off x="6515100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39" name="Freeform 122"/>
          <p:cNvSpPr>
            <a:spLocks/>
          </p:cNvSpPr>
          <p:nvPr/>
        </p:nvSpPr>
        <p:spPr bwMode="auto">
          <a:xfrm>
            <a:off x="6888163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0" name="Freeform 123"/>
          <p:cNvSpPr>
            <a:spLocks/>
          </p:cNvSpPr>
          <p:nvPr/>
        </p:nvSpPr>
        <p:spPr bwMode="auto">
          <a:xfrm>
            <a:off x="6888163" y="3636963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1" name="Freeform 124"/>
          <p:cNvSpPr>
            <a:spLocks/>
          </p:cNvSpPr>
          <p:nvPr/>
        </p:nvSpPr>
        <p:spPr bwMode="auto">
          <a:xfrm>
            <a:off x="5522913" y="3814763"/>
            <a:ext cx="619125" cy="176212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5" y="0"/>
                </a:lnTo>
                <a:lnTo>
                  <a:pt x="236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2" name="Freeform 125"/>
          <p:cNvSpPr>
            <a:spLocks/>
          </p:cNvSpPr>
          <p:nvPr/>
        </p:nvSpPr>
        <p:spPr bwMode="auto">
          <a:xfrm>
            <a:off x="5522913" y="3814763"/>
            <a:ext cx="619125" cy="176212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5" y="0"/>
                </a:lnTo>
                <a:lnTo>
                  <a:pt x="236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3" name="Freeform 126"/>
          <p:cNvSpPr>
            <a:spLocks/>
          </p:cNvSpPr>
          <p:nvPr/>
        </p:nvSpPr>
        <p:spPr bwMode="auto">
          <a:xfrm>
            <a:off x="5895975" y="3814763"/>
            <a:ext cx="619125" cy="176212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4" y="0"/>
                </a:lnTo>
                <a:lnTo>
                  <a:pt x="236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4" name="Freeform 127"/>
          <p:cNvSpPr>
            <a:spLocks/>
          </p:cNvSpPr>
          <p:nvPr/>
        </p:nvSpPr>
        <p:spPr bwMode="auto">
          <a:xfrm>
            <a:off x="5895975" y="3814763"/>
            <a:ext cx="619125" cy="176212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4" y="0"/>
                </a:lnTo>
                <a:lnTo>
                  <a:pt x="236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5" name="Freeform 128"/>
          <p:cNvSpPr>
            <a:spLocks/>
          </p:cNvSpPr>
          <p:nvPr/>
        </p:nvSpPr>
        <p:spPr bwMode="auto">
          <a:xfrm>
            <a:off x="5273675" y="3990975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6" name="Freeform 129"/>
          <p:cNvSpPr>
            <a:spLocks/>
          </p:cNvSpPr>
          <p:nvPr/>
        </p:nvSpPr>
        <p:spPr bwMode="auto">
          <a:xfrm>
            <a:off x="5273675" y="3990975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7" name="Freeform 130"/>
          <p:cNvSpPr>
            <a:spLocks/>
          </p:cNvSpPr>
          <p:nvPr/>
        </p:nvSpPr>
        <p:spPr bwMode="auto">
          <a:xfrm>
            <a:off x="5646738" y="3990975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8" name="Freeform 131"/>
          <p:cNvSpPr>
            <a:spLocks/>
          </p:cNvSpPr>
          <p:nvPr/>
        </p:nvSpPr>
        <p:spPr bwMode="auto">
          <a:xfrm>
            <a:off x="5646738" y="3990975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49" name="Freeform 132"/>
          <p:cNvSpPr>
            <a:spLocks/>
          </p:cNvSpPr>
          <p:nvPr/>
        </p:nvSpPr>
        <p:spPr bwMode="auto">
          <a:xfrm>
            <a:off x="6391275" y="3990975"/>
            <a:ext cx="622300" cy="177800"/>
          </a:xfrm>
          <a:custGeom>
            <a:avLst/>
            <a:gdLst>
              <a:gd name="T0" fmla="*/ 0 w 237"/>
              <a:gd name="T1" fmla="*/ 2147483647 h 112"/>
              <a:gd name="T2" fmla="*/ 2147483647 w 237"/>
              <a:gd name="T3" fmla="*/ 0 h 112"/>
              <a:gd name="T4" fmla="*/ 2147483647 w 237"/>
              <a:gd name="T5" fmla="*/ 0 h 112"/>
              <a:gd name="T6" fmla="*/ 2147483647 w 237"/>
              <a:gd name="T7" fmla="*/ 2147483647 h 112"/>
              <a:gd name="T8" fmla="*/ 0 w 237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2"/>
              <a:gd name="T17" fmla="*/ 237 w 23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2">
                <a:moveTo>
                  <a:pt x="0" y="112"/>
                </a:moveTo>
                <a:lnTo>
                  <a:pt x="95" y="0"/>
                </a:lnTo>
                <a:lnTo>
                  <a:pt x="237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0" name="Freeform 133"/>
          <p:cNvSpPr>
            <a:spLocks/>
          </p:cNvSpPr>
          <p:nvPr/>
        </p:nvSpPr>
        <p:spPr bwMode="auto">
          <a:xfrm>
            <a:off x="6142038" y="2663825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1" name="Freeform 134"/>
          <p:cNvSpPr>
            <a:spLocks/>
          </p:cNvSpPr>
          <p:nvPr/>
        </p:nvSpPr>
        <p:spPr bwMode="auto">
          <a:xfrm>
            <a:off x="6142038" y="2663825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2" name="Freeform 135"/>
          <p:cNvSpPr>
            <a:spLocks/>
          </p:cNvSpPr>
          <p:nvPr/>
        </p:nvSpPr>
        <p:spPr bwMode="auto">
          <a:xfrm>
            <a:off x="6515100" y="2663825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3" name="Freeform 136"/>
          <p:cNvSpPr>
            <a:spLocks/>
          </p:cNvSpPr>
          <p:nvPr/>
        </p:nvSpPr>
        <p:spPr bwMode="auto">
          <a:xfrm>
            <a:off x="6515100" y="2663825"/>
            <a:ext cx="622300" cy="176213"/>
          </a:xfrm>
          <a:custGeom>
            <a:avLst/>
            <a:gdLst>
              <a:gd name="T0" fmla="*/ 0 w 237"/>
              <a:gd name="T1" fmla="*/ 2147483647 h 111"/>
              <a:gd name="T2" fmla="*/ 2147483647 w 237"/>
              <a:gd name="T3" fmla="*/ 0 h 111"/>
              <a:gd name="T4" fmla="*/ 2147483647 w 237"/>
              <a:gd name="T5" fmla="*/ 0 h 111"/>
              <a:gd name="T6" fmla="*/ 2147483647 w 237"/>
              <a:gd name="T7" fmla="*/ 2147483647 h 111"/>
              <a:gd name="T8" fmla="*/ 0 w 237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11"/>
              <a:gd name="T17" fmla="*/ 237 w 237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11">
                <a:moveTo>
                  <a:pt x="0" y="111"/>
                </a:moveTo>
                <a:lnTo>
                  <a:pt x="95" y="0"/>
                </a:lnTo>
                <a:lnTo>
                  <a:pt x="237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4" name="Freeform 137"/>
          <p:cNvSpPr>
            <a:spLocks/>
          </p:cNvSpPr>
          <p:nvPr/>
        </p:nvSpPr>
        <p:spPr bwMode="auto">
          <a:xfrm>
            <a:off x="5895975" y="2840038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5" name="Freeform 138"/>
          <p:cNvSpPr>
            <a:spLocks/>
          </p:cNvSpPr>
          <p:nvPr/>
        </p:nvSpPr>
        <p:spPr bwMode="auto">
          <a:xfrm>
            <a:off x="5895975" y="2840038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6" name="Freeform 139"/>
          <p:cNvSpPr>
            <a:spLocks/>
          </p:cNvSpPr>
          <p:nvPr/>
        </p:nvSpPr>
        <p:spPr bwMode="auto">
          <a:xfrm>
            <a:off x="6269038" y="2840038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7" name="Freeform 140"/>
          <p:cNvSpPr>
            <a:spLocks/>
          </p:cNvSpPr>
          <p:nvPr/>
        </p:nvSpPr>
        <p:spPr bwMode="auto">
          <a:xfrm>
            <a:off x="6269038" y="2840038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8" name="Freeform 143"/>
          <p:cNvSpPr>
            <a:spLocks noEditPoints="1"/>
          </p:cNvSpPr>
          <p:nvPr/>
        </p:nvSpPr>
        <p:spPr bwMode="auto">
          <a:xfrm>
            <a:off x="4094163" y="1828800"/>
            <a:ext cx="2365375" cy="4375150"/>
          </a:xfrm>
          <a:custGeom>
            <a:avLst/>
            <a:gdLst>
              <a:gd name="T0" fmla="*/ 2147483647 w 4304"/>
              <a:gd name="T1" fmla="*/ 2147483647 h 5583"/>
              <a:gd name="T2" fmla="*/ 2147483647 w 4304"/>
              <a:gd name="T3" fmla="*/ 2147483647 h 5583"/>
              <a:gd name="T4" fmla="*/ 2147483647 w 4304"/>
              <a:gd name="T5" fmla="*/ 2147483647 h 5583"/>
              <a:gd name="T6" fmla="*/ 2147483647 w 4304"/>
              <a:gd name="T7" fmla="*/ 2147483647 h 5583"/>
              <a:gd name="T8" fmla="*/ 2147483647 w 4304"/>
              <a:gd name="T9" fmla="*/ 2147483647 h 5583"/>
              <a:gd name="T10" fmla="*/ 2147483647 w 4304"/>
              <a:gd name="T11" fmla="*/ 2147483647 h 5583"/>
              <a:gd name="T12" fmla="*/ 2147483647 w 4304"/>
              <a:gd name="T13" fmla="*/ 2147483647 h 5583"/>
              <a:gd name="T14" fmla="*/ 2147483647 w 4304"/>
              <a:gd name="T15" fmla="*/ 2147483647 h 5583"/>
              <a:gd name="T16" fmla="*/ 2147483647 w 4304"/>
              <a:gd name="T17" fmla="*/ 2147483647 h 5583"/>
              <a:gd name="T18" fmla="*/ 2147483647 w 4304"/>
              <a:gd name="T19" fmla="*/ 2147483647 h 5583"/>
              <a:gd name="T20" fmla="*/ 2147483647 w 4304"/>
              <a:gd name="T21" fmla="*/ 2147483647 h 5583"/>
              <a:gd name="T22" fmla="*/ 2147483647 w 4304"/>
              <a:gd name="T23" fmla="*/ 2147483647 h 5583"/>
              <a:gd name="T24" fmla="*/ 2147483647 w 4304"/>
              <a:gd name="T25" fmla="*/ 2147483647 h 5583"/>
              <a:gd name="T26" fmla="*/ 2147483647 w 4304"/>
              <a:gd name="T27" fmla="*/ 2147483647 h 5583"/>
              <a:gd name="T28" fmla="*/ 2147483647 w 4304"/>
              <a:gd name="T29" fmla="*/ 2147483647 h 5583"/>
              <a:gd name="T30" fmla="*/ 2147483647 w 4304"/>
              <a:gd name="T31" fmla="*/ 2147483647 h 5583"/>
              <a:gd name="T32" fmla="*/ 2147483647 w 4304"/>
              <a:gd name="T33" fmla="*/ 2147483647 h 5583"/>
              <a:gd name="T34" fmla="*/ 2147483647 w 4304"/>
              <a:gd name="T35" fmla="*/ 2147483647 h 5583"/>
              <a:gd name="T36" fmla="*/ 2147483647 w 4304"/>
              <a:gd name="T37" fmla="*/ 2147483647 h 5583"/>
              <a:gd name="T38" fmla="*/ 2147483647 w 4304"/>
              <a:gd name="T39" fmla="*/ 2147483647 h 5583"/>
              <a:gd name="T40" fmla="*/ 2147483647 w 4304"/>
              <a:gd name="T41" fmla="*/ 2147483647 h 5583"/>
              <a:gd name="T42" fmla="*/ 2147483647 w 4304"/>
              <a:gd name="T43" fmla="*/ 2147483647 h 5583"/>
              <a:gd name="T44" fmla="*/ 2147483647 w 4304"/>
              <a:gd name="T45" fmla="*/ 2147483647 h 5583"/>
              <a:gd name="T46" fmla="*/ 2147483647 w 4304"/>
              <a:gd name="T47" fmla="*/ 2147483647 h 5583"/>
              <a:gd name="T48" fmla="*/ 2147483647 w 4304"/>
              <a:gd name="T49" fmla="*/ 2147483647 h 5583"/>
              <a:gd name="T50" fmla="*/ 2147483647 w 4304"/>
              <a:gd name="T51" fmla="*/ 2147483647 h 5583"/>
              <a:gd name="T52" fmla="*/ 2147483647 w 4304"/>
              <a:gd name="T53" fmla="*/ 2147483647 h 5583"/>
              <a:gd name="T54" fmla="*/ 2147483647 w 4304"/>
              <a:gd name="T55" fmla="*/ 2147483647 h 5583"/>
              <a:gd name="T56" fmla="*/ 2147483647 w 4304"/>
              <a:gd name="T57" fmla="*/ 2147483647 h 5583"/>
              <a:gd name="T58" fmla="*/ 2147483647 w 4304"/>
              <a:gd name="T59" fmla="*/ 2147483647 h 5583"/>
              <a:gd name="T60" fmla="*/ 2147483647 w 4304"/>
              <a:gd name="T61" fmla="*/ 2147483647 h 5583"/>
              <a:gd name="T62" fmla="*/ 2147483647 w 4304"/>
              <a:gd name="T63" fmla="*/ 2147483647 h 5583"/>
              <a:gd name="T64" fmla="*/ 2147483647 w 4304"/>
              <a:gd name="T65" fmla="*/ 2147483647 h 5583"/>
              <a:gd name="T66" fmla="*/ 2147483647 w 4304"/>
              <a:gd name="T67" fmla="*/ 2147483647 h 5583"/>
              <a:gd name="T68" fmla="*/ 2147483647 w 4304"/>
              <a:gd name="T69" fmla="*/ 2147483647 h 5583"/>
              <a:gd name="T70" fmla="*/ 2147483647 w 4304"/>
              <a:gd name="T71" fmla="*/ 2147483647 h 5583"/>
              <a:gd name="T72" fmla="*/ 2147483647 w 4304"/>
              <a:gd name="T73" fmla="*/ 2147483647 h 5583"/>
              <a:gd name="T74" fmla="*/ 2147483647 w 4304"/>
              <a:gd name="T75" fmla="*/ 2147483647 h 5583"/>
              <a:gd name="T76" fmla="*/ 2147483647 w 4304"/>
              <a:gd name="T77" fmla="*/ 2147483647 h 5583"/>
              <a:gd name="T78" fmla="*/ 2147483647 w 4304"/>
              <a:gd name="T79" fmla="*/ 2147483647 h 5583"/>
              <a:gd name="T80" fmla="*/ 2147483647 w 4304"/>
              <a:gd name="T81" fmla="*/ 2147483647 h 5583"/>
              <a:gd name="T82" fmla="*/ 2147483647 w 4304"/>
              <a:gd name="T83" fmla="*/ 2147483647 h 5583"/>
              <a:gd name="T84" fmla="*/ 2147483647 w 4304"/>
              <a:gd name="T85" fmla="*/ 2147483647 h 5583"/>
              <a:gd name="T86" fmla="*/ 2147483647 w 4304"/>
              <a:gd name="T87" fmla="*/ 2147483647 h 5583"/>
              <a:gd name="T88" fmla="*/ 2147483647 w 4304"/>
              <a:gd name="T89" fmla="*/ 2147483647 h 5583"/>
              <a:gd name="T90" fmla="*/ 2147483647 w 4304"/>
              <a:gd name="T91" fmla="*/ 2147483647 h 5583"/>
              <a:gd name="T92" fmla="*/ 2147483647 w 4304"/>
              <a:gd name="T93" fmla="*/ 2147483647 h 5583"/>
              <a:gd name="T94" fmla="*/ 2147483647 w 4304"/>
              <a:gd name="T95" fmla="*/ 2147483647 h 5583"/>
              <a:gd name="T96" fmla="*/ 2147483647 w 4304"/>
              <a:gd name="T97" fmla="*/ 2147483647 h 5583"/>
              <a:gd name="T98" fmla="*/ 2147483647 w 4304"/>
              <a:gd name="T99" fmla="*/ 2147483647 h 5583"/>
              <a:gd name="T100" fmla="*/ 2147483647 w 4304"/>
              <a:gd name="T101" fmla="*/ 2147483647 h 55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04"/>
              <a:gd name="T154" fmla="*/ 0 h 5583"/>
              <a:gd name="T155" fmla="*/ 4304 w 4304"/>
              <a:gd name="T156" fmla="*/ 5583 h 558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04" h="5583">
                <a:moveTo>
                  <a:pt x="4302" y="14"/>
                </a:moveTo>
                <a:lnTo>
                  <a:pt x="4233" y="103"/>
                </a:lnTo>
                <a:cubicBezTo>
                  <a:pt x="4231" y="106"/>
                  <a:pt x="4226" y="107"/>
                  <a:pt x="4222" y="104"/>
                </a:cubicBezTo>
                <a:cubicBezTo>
                  <a:pt x="4219" y="101"/>
                  <a:pt x="4218" y="96"/>
                  <a:pt x="4221" y="93"/>
                </a:cubicBezTo>
                <a:lnTo>
                  <a:pt x="4289" y="4"/>
                </a:lnTo>
                <a:cubicBezTo>
                  <a:pt x="4292" y="1"/>
                  <a:pt x="4297" y="0"/>
                  <a:pt x="4300" y="3"/>
                </a:cubicBezTo>
                <a:cubicBezTo>
                  <a:pt x="4304" y="5"/>
                  <a:pt x="4304" y="10"/>
                  <a:pt x="4302" y="14"/>
                </a:cubicBezTo>
                <a:close/>
                <a:moveTo>
                  <a:pt x="4184" y="166"/>
                </a:moveTo>
                <a:lnTo>
                  <a:pt x="4116" y="255"/>
                </a:lnTo>
                <a:cubicBezTo>
                  <a:pt x="4113" y="258"/>
                  <a:pt x="4108" y="259"/>
                  <a:pt x="4105" y="256"/>
                </a:cubicBezTo>
                <a:cubicBezTo>
                  <a:pt x="4101" y="254"/>
                  <a:pt x="4101" y="249"/>
                  <a:pt x="4103" y="245"/>
                </a:cubicBezTo>
                <a:lnTo>
                  <a:pt x="4172" y="156"/>
                </a:lnTo>
                <a:cubicBezTo>
                  <a:pt x="4174" y="153"/>
                  <a:pt x="4179" y="152"/>
                  <a:pt x="4183" y="155"/>
                </a:cubicBezTo>
                <a:cubicBezTo>
                  <a:pt x="4186" y="158"/>
                  <a:pt x="4187" y="163"/>
                  <a:pt x="4184" y="166"/>
                </a:cubicBezTo>
                <a:close/>
                <a:moveTo>
                  <a:pt x="4067" y="318"/>
                </a:moveTo>
                <a:lnTo>
                  <a:pt x="3999" y="407"/>
                </a:lnTo>
                <a:cubicBezTo>
                  <a:pt x="3996" y="410"/>
                  <a:pt x="3991" y="411"/>
                  <a:pt x="3988" y="408"/>
                </a:cubicBezTo>
                <a:cubicBezTo>
                  <a:pt x="3984" y="406"/>
                  <a:pt x="3984" y="401"/>
                  <a:pt x="3986" y="397"/>
                </a:cubicBezTo>
                <a:lnTo>
                  <a:pt x="4055" y="308"/>
                </a:lnTo>
                <a:cubicBezTo>
                  <a:pt x="4057" y="305"/>
                  <a:pt x="4062" y="304"/>
                  <a:pt x="4066" y="307"/>
                </a:cubicBezTo>
                <a:cubicBezTo>
                  <a:pt x="4069" y="310"/>
                  <a:pt x="4070" y="315"/>
                  <a:pt x="4067" y="318"/>
                </a:cubicBezTo>
                <a:close/>
                <a:moveTo>
                  <a:pt x="3950" y="470"/>
                </a:moveTo>
                <a:lnTo>
                  <a:pt x="3882" y="559"/>
                </a:lnTo>
                <a:cubicBezTo>
                  <a:pt x="3879" y="563"/>
                  <a:pt x="3874" y="563"/>
                  <a:pt x="3871" y="560"/>
                </a:cubicBezTo>
                <a:cubicBezTo>
                  <a:pt x="3867" y="558"/>
                  <a:pt x="3866" y="553"/>
                  <a:pt x="3869" y="549"/>
                </a:cubicBezTo>
                <a:lnTo>
                  <a:pt x="3937" y="461"/>
                </a:lnTo>
                <a:cubicBezTo>
                  <a:pt x="3940" y="457"/>
                  <a:pt x="3945" y="456"/>
                  <a:pt x="3949" y="459"/>
                </a:cubicBezTo>
                <a:cubicBezTo>
                  <a:pt x="3952" y="462"/>
                  <a:pt x="3953" y="467"/>
                  <a:pt x="3950" y="470"/>
                </a:cubicBezTo>
                <a:close/>
                <a:moveTo>
                  <a:pt x="3833" y="622"/>
                </a:moveTo>
                <a:lnTo>
                  <a:pt x="3765" y="711"/>
                </a:lnTo>
                <a:cubicBezTo>
                  <a:pt x="3762" y="715"/>
                  <a:pt x="3757" y="715"/>
                  <a:pt x="3753" y="713"/>
                </a:cubicBezTo>
                <a:cubicBezTo>
                  <a:pt x="3750" y="710"/>
                  <a:pt x="3749" y="705"/>
                  <a:pt x="3752" y="701"/>
                </a:cubicBezTo>
                <a:lnTo>
                  <a:pt x="3820" y="613"/>
                </a:lnTo>
                <a:cubicBezTo>
                  <a:pt x="3823" y="609"/>
                  <a:pt x="3828" y="608"/>
                  <a:pt x="3832" y="611"/>
                </a:cubicBezTo>
                <a:cubicBezTo>
                  <a:pt x="3835" y="614"/>
                  <a:pt x="3836" y="619"/>
                  <a:pt x="3833" y="622"/>
                </a:cubicBezTo>
                <a:close/>
                <a:moveTo>
                  <a:pt x="3716" y="775"/>
                </a:moveTo>
                <a:lnTo>
                  <a:pt x="3647" y="863"/>
                </a:lnTo>
                <a:cubicBezTo>
                  <a:pt x="3645" y="867"/>
                  <a:pt x="3640" y="867"/>
                  <a:pt x="3636" y="865"/>
                </a:cubicBezTo>
                <a:cubicBezTo>
                  <a:pt x="3633" y="862"/>
                  <a:pt x="3632" y="857"/>
                  <a:pt x="3635" y="853"/>
                </a:cubicBezTo>
                <a:lnTo>
                  <a:pt x="3703" y="765"/>
                </a:lnTo>
                <a:cubicBezTo>
                  <a:pt x="3706" y="761"/>
                  <a:pt x="3711" y="761"/>
                  <a:pt x="3714" y="763"/>
                </a:cubicBezTo>
                <a:cubicBezTo>
                  <a:pt x="3718" y="766"/>
                  <a:pt x="3719" y="771"/>
                  <a:pt x="3716" y="775"/>
                </a:cubicBezTo>
                <a:close/>
                <a:moveTo>
                  <a:pt x="3599" y="927"/>
                </a:moveTo>
                <a:lnTo>
                  <a:pt x="3530" y="1015"/>
                </a:lnTo>
                <a:cubicBezTo>
                  <a:pt x="3528" y="1019"/>
                  <a:pt x="3523" y="1020"/>
                  <a:pt x="3519" y="1017"/>
                </a:cubicBezTo>
                <a:cubicBezTo>
                  <a:pt x="3516" y="1014"/>
                  <a:pt x="3515" y="1009"/>
                  <a:pt x="3518" y="1006"/>
                </a:cubicBezTo>
                <a:lnTo>
                  <a:pt x="3586" y="917"/>
                </a:lnTo>
                <a:cubicBezTo>
                  <a:pt x="3589" y="913"/>
                  <a:pt x="3594" y="913"/>
                  <a:pt x="3597" y="915"/>
                </a:cubicBezTo>
                <a:cubicBezTo>
                  <a:pt x="3601" y="918"/>
                  <a:pt x="3601" y="923"/>
                  <a:pt x="3599" y="927"/>
                </a:cubicBezTo>
                <a:close/>
                <a:moveTo>
                  <a:pt x="3482" y="1079"/>
                </a:moveTo>
                <a:lnTo>
                  <a:pt x="3413" y="1167"/>
                </a:lnTo>
                <a:cubicBezTo>
                  <a:pt x="3410" y="1171"/>
                  <a:pt x="3405" y="1172"/>
                  <a:pt x="3402" y="1169"/>
                </a:cubicBezTo>
                <a:cubicBezTo>
                  <a:pt x="3398" y="1166"/>
                  <a:pt x="3398" y="1161"/>
                  <a:pt x="3401" y="1158"/>
                </a:cubicBezTo>
                <a:lnTo>
                  <a:pt x="3469" y="1069"/>
                </a:lnTo>
                <a:cubicBezTo>
                  <a:pt x="3472" y="1065"/>
                  <a:pt x="3477" y="1065"/>
                  <a:pt x="3480" y="1068"/>
                </a:cubicBezTo>
                <a:cubicBezTo>
                  <a:pt x="3484" y="1070"/>
                  <a:pt x="3484" y="1075"/>
                  <a:pt x="3482" y="1079"/>
                </a:cubicBezTo>
                <a:close/>
                <a:moveTo>
                  <a:pt x="3364" y="1231"/>
                </a:moveTo>
                <a:lnTo>
                  <a:pt x="3296" y="1320"/>
                </a:lnTo>
                <a:cubicBezTo>
                  <a:pt x="3293" y="1323"/>
                  <a:pt x="3288" y="1324"/>
                  <a:pt x="3285" y="1321"/>
                </a:cubicBezTo>
                <a:cubicBezTo>
                  <a:pt x="3281" y="1318"/>
                  <a:pt x="3281" y="1313"/>
                  <a:pt x="3283" y="1310"/>
                </a:cubicBezTo>
                <a:lnTo>
                  <a:pt x="3352" y="1221"/>
                </a:lnTo>
                <a:cubicBezTo>
                  <a:pt x="3354" y="1218"/>
                  <a:pt x="3359" y="1217"/>
                  <a:pt x="3363" y="1220"/>
                </a:cubicBezTo>
                <a:cubicBezTo>
                  <a:pt x="3366" y="1222"/>
                  <a:pt x="3367" y="1227"/>
                  <a:pt x="3364" y="1231"/>
                </a:cubicBezTo>
                <a:close/>
                <a:moveTo>
                  <a:pt x="3247" y="1383"/>
                </a:moveTo>
                <a:lnTo>
                  <a:pt x="3179" y="1472"/>
                </a:lnTo>
                <a:cubicBezTo>
                  <a:pt x="3176" y="1475"/>
                  <a:pt x="3171" y="1476"/>
                  <a:pt x="3168" y="1473"/>
                </a:cubicBezTo>
                <a:cubicBezTo>
                  <a:pt x="3164" y="1470"/>
                  <a:pt x="3164" y="1465"/>
                  <a:pt x="3166" y="1462"/>
                </a:cubicBezTo>
                <a:lnTo>
                  <a:pt x="3235" y="1373"/>
                </a:lnTo>
                <a:cubicBezTo>
                  <a:pt x="3237" y="1370"/>
                  <a:pt x="3242" y="1369"/>
                  <a:pt x="3246" y="1372"/>
                </a:cubicBezTo>
                <a:cubicBezTo>
                  <a:pt x="3249" y="1374"/>
                  <a:pt x="3250" y="1379"/>
                  <a:pt x="3247" y="1383"/>
                </a:cubicBezTo>
                <a:close/>
                <a:moveTo>
                  <a:pt x="3130" y="1535"/>
                </a:moveTo>
                <a:lnTo>
                  <a:pt x="3062" y="1624"/>
                </a:lnTo>
                <a:cubicBezTo>
                  <a:pt x="3059" y="1627"/>
                  <a:pt x="3054" y="1628"/>
                  <a:pt x="3051" y="1625"/>
                </a:cubicBezTo>
                <a:cubicBezTo>
                  <a:pt x="3047" y="1623"/>
                  <a:pt x="3046" y="1618"/>
                  <a:pt x="3049" y="1614"/>
                </a:cubicBezTo>
                <a:lnTo>
                  <a:pt x="3117" y="1525"/>
                </a:lnTo>
                <a:cubicBezTo>
                  <a:pt x="3120" y="1522"/>
                  <a:pt x="3125" y="1521"/>
                  <a:pt x="3129" y="1524"/>
                </a:cubicBezTo>
                <a:cubicBezTo>
                  <a:pt x="3132" y="1527"/>
                  <a:pt x="3133" y="1532"/>
                  <a:pt x="3130" y="1535"/>
                </a:cubicBezTo>
                <a:close/>
                <a:moveTo>
                  <a:pt x="3013" y="1687"/>
                </a:moveTo>
                <a:lnTo>
                  <a:pt x="2945" y="1776"/>
                </a:lnTo>
                <a:cubicBezTo>
                  <a:pt x="2942" y="1779"/>
                  <a:pt x="2937" y="1780"/>
                  <a:pt x="2933" y="1777"/>
                </a:cubicBezTo>
                <a:cubicBezTo>
                  <a:pt x="2930" y="1775"/>
                  <a:pt x="2929" y="1770"/>
                  <a:pt x="2932" y="1766"/>
                </a:cubicBezTo>
                <a:lnTo>
                  <a:pt x="3000" y="1677"/>
                </a:lnTo>
                <a:cubicBezTo>
                  <a:pt x="3003" y="1674"/>
                  <a:pt x="3008" y="1673"/>
                  <a:pt x="3011" y="1676"/>
                </a:cubicBezTo>
                <a:cubicBezTo>
                  <a:pt x="3015" y="1679"/>
                  <a:pt x="3016" y="1684"/>
                  <a:pt x="3013" y="1687"/>
                </a:cubicBezTo>
                <a:close/>
                <a:moveTo>
                  <a:pt x="2896" y="1839"/>
                </a:moveTo>
                <a:lnTo>
                  <a:pt x="2827" y="1928"/>
                </a:lnTo>
                <a:cubicBezTo>
                  <a:pt x="2825" y="1932"/>
                  <a:pt x="2820" y="1932"/>
                  <a:pt x="2816" y="1930"/>
                </a:cubicBezTo>
                <a:cubicBezTo>
                  <a:pt x="2813" y="1927"/>
                  <a:pt x="2812" y="1922"/>
                  <a:pt x="2815" y="1918"/>
                </a:cubicBezTo>
                <a:lnTo>
                  <a:pt x="2883" y="1830"/>
                </a:lnTo>
                <a:cubicBezTo>
                  <a:pt x="2886" y="1826"/>
                  <a:pt x="2891" y="1825"/>
                  <a:pt x="2894" y="1828"/>
                </a:cubicBezTo>
                <a:cubicBezTo>
                  <a:pt x="2898" y="1831"/>
                  <a:pt x="2898" y="1836"/>
                  <a:pt x="2896" y="1839"/>
                </a:cubicBezTo>
                <a:close/>
                <a:moveTo>
                  <a:pt x="2779" y="1991"/>
                </a:moveTo>
                <a:lnTo>
                  <a:pt x="2710" y="2080"/>
                </a:lnTo>
                <a:cubicBezTo>
                  <a:pt x="2708" y="2084"/>
                  <a:pt x="2703" y="2084"/>
                  <a:pt x="2699" y="2082"/>
                </a:cubicBezTo>
                <a:cubicBezTo>
                  <a:pt x="2696" y="2079"/>
                  <a:pt x="2695" y="2074"/>
                  <a:pt x="2698" y="2070"/>
                </a:cubicBezTo>
                <a:lnTo>
                  <a:pt x="2766" y="1982"/>
                </a:lnTo>
                <a:cubicBezTo>
                  <a:pt x="2769" y="1978"/>
                  <a:pt x="2774" y="1978"/>
                  <a:pt x="2777" y="1980"/>
                </a:cubicBezTo>
                <a:cubicBezTo>
                  <a:pt x="2781" y="1983"/>
                  <a:pt x="2781" y="1988"/>
                  <a:pt x="2779" y="1991"/>
                </a:cubicBezTo>
                <a:close/>
                <a:moveTo>
                  <a:pt x="2661" y="2144"/>
                </a:moveTo>
                <a:lnTo>
                  <a:pt x="2593" y="2232"/>
                </a:lnTo>
                <a:cubicBezTo>
                  <a:pt x="2590" y="2236"/>
                  <a:pt x="2585" y="2236"/>
                  <a:pt x="2582" y="2234"/>
                </a:cubicBezTo>
                <a:cubicBezTo>
                  <a:pt x="2578" y="2231"/>
                  <a:pt x="2578" y="2226"/>
                  <a:pt x="2580" y="2223"/>
                </a:cubicBezTo>
                <a:lnTo>
                  <a:pt x="2649" y="2134"/>
                </a:lnTo>
                <a:cubicBezTo>
                  <a:pt x="2651" y="2130"/>
                  <a:pt x="2657" y="2130"/>
                  <a:pt x="2660" y="2132"/>
                </a:cubicBezTo>
                <a:cubicBezTo>
                  <a:pt x="2664" y="2135"/>
                  <a:pt x="2664" y="2140"/>
                  <a:pt x="2661" y="2144"/>
                </a:cubicBezTo>
                <a:close/>
                <a:moveTo>
                  <a:pt x="2544" y="2296"/>
                </a:moveTo>
                <a:lnTo>
                  <a:pt x="2476" y="2384"/>
                </a:lnTo>
                <a:cubicBezTo>
                  <a:pt x="2473" y="2388"/>
                  <a:pt x="2468" y="2389"/>
                  <a:pt x="2465" y="2386"/>
                </a:cubicBezTo>
                <a:cubicBezTo>
                  <a:pt x="2461" y="2383"/>
                  <a:pt x="2461" y="2378"/>
                  <a:pt x="2463" y="2375"/>
                </a:cubicBezTo>
                <a:lnTo>
                  <a:pt x="2532" y="2286"/>
                </a:lnTo>
                <a:cubicBezTo>
                  <a:pt x="2534" y="2282"/>
                  <a:pt x="2539" y="2282"/>
                  <a:pt x="2543" y="2284"/>
                </a:cubicBezTo>
                <a:cubicBezTo>
                  <a:pt x="2546" y="2287"/>
                  <a:pt x="2547" y="2292"/>
                  <a:pt x="2544" y="2296"/>
                </a:cubicBezTo>
                <a:close/>
                <a:moveTo>
                  <a:pt x="2427" y="2448"/>
                </a:moveTo>
                <a:lnTo>
                  <a:pt x="2359" y="2537"/>
                </a:lnTo>
                <a:cubicBezTo>
                  <a:pt x="2356" y="2540"/>
                  <a:pt x="2351" y="2541"/>
                  <a:pt x="2348" y="2538"/>
                </a:cubicBezTo>
                <a:cubicBezTo>
                  <a:pt x="2344" y="2535"/>
                  <a:pt x="2343" y="2530"/>
                  <a:pt x="2346" y="2527"/>
                </a:cubicBezTo>
                <a:lnTo>
                  <a:pt x="2415" y="2438"/>
                </a:lnTo>
                <a:cubicBezTo>
                  <a:pt x="2417" y="2435"/>
                  <a:pt x="2422" y="2434"/>
                  <a:pt x="2426" y="2437"/>
                </a:cubicBezTo>
                <a:cubicBezTo>
                  <a:pt x="2429" y="2439"/>
                  <a:pt x="2430" y="2444"/>
                  <a:pt x="2427" y="2448"/>
                </a:cubicBezTo>
                <a:close/>
                <a:moveTo>
                  <a:pt x="2310" y="2600"/>
                </a:moveTo>
                <a:lnTo>
                  <a:pt x="2242" y="2689"/>
                </a:lnTo>
                <a:cubicBezTo>
                  <a:pt x="2239" y="2692"/>
                  <a:pt x="2234" y="2693"/>
                  <a:pt x="2230" y="2690"/>
                </a:cubicBezTo>
                <a:cubicBezTo>
                  <a:pt x="2227" y="2687"/>
                  <a:pt x="2226" y="2682"/>
                  <a:pt x="2229" y="2679"/>
                </a:cubicBezTo>
                <a:lnTo>
                  <a:pt x="2297" y="2590"/>
                </a:lnTo>
                <a:cubicBezTo>
                  <a:pt x="2300" y="2587"/>
                  <a:pt x="2305" y="2586"/>
                  <a:pt x="2309" y="2589"/>
                </a:cubicBezTo>
                <a:cubicBezTo>
                  <a:pt x="2312" y="2591"/>
                  <a:pt x="2313" y="2596"/>
                  <a:pt x="2310" y="2600"/>
                </a:cubicBezTo>
                <a:close/>
                <a:moveTo>
                  <a:pt x="2193" y="2752"/>
                </a:moveTo>
                <a:lnTo>
                  <a:pt x="2125" y="2841"/>
                </a:lnTo>
                <a:cubicBezTo>
                  <a:pt x="2122" y="2844"/>
                  <a:pt x="2117" y="2845"/>
                  <a:pt x="2113" y="2842"/>
                </a:cubicBezTo>
                <a:cubicBezTo>
                  <a:pt x="2110" y="2840"/>
                  <a:pt x="2109" y="2835"/>
                  <a:pt x="2112" y="2831"/>
                </a:cubicBezTo>
                <a:lnTo>
                  <a:pt x="2180" y="2742"/>
                </a:lnTo>
                <a:cubicBezTo>
                  <a:pt x="2183" y="2739"/>
                  <a:pt x="2188" y="2738"/>
                  <a:pt x="2191" y="2741"/>
                </a:cubicBezTo>
                <a:cubicBezTo>
                  <a:pt x="2195" y="2744"/>
                  <a:pt x="2196" y="2749"/>
                  <a:pt x="2193" y="2752"/>
                </a:cubicBezTo>
                <a:close/>
                <a:moveTo>
                  <a:pt x="2076" y="2904"/>
                </a:moveTo>
                <a:lnTo>
                  <a:pt x="2007" y="2993"/>
                </a:lnTo>
                <a:cubicBezTo>
                  <a:pt x="2005" y="2996"/>
                  <a:pt x="2000" y="2997"/>
                  <a:pt x="1996" y="2994"/>
                </a:cubicBezTo>
                <a:cubicBezTo>
                  <a:pt x="1993" y="2992"/>
                  <a:pt x="1992" y="2987"/>
                  <a:pt x="1995" y="2983"/>
                </a:cubicBezTo>
                <a:lnTo>
                  <a:pt x="2063" y="2894"/>
                </a:lnTo>
                <a:cubicBezTo>
                  <a:pt x="2066" y="2891"/>
                  <a:pt x="2071" y="2890"/>
                  <a:pt x="2074" y="2893"/>
                </a:cubicBezTo>
                <a:cubicBezTo>
                  <a:pt x="2078" y="2896"/>
                  <a:pt x="2078" y="2901"/>
                  <a:pt x="2076" y="2904"/>
                </a:cubicBezTo>
                <a:close/>
                <a:moveTo>
                  <a:pt x="1959" y="3056"/>
                </a:moveTo>
                <a:lnTo>
                  <a:pt x="1890" y="3145"/>
                </a:lnTo>
                <a:cubicBezTo>
                  <a:pt x="1888" y="3149"/>
                  <a:pt x="1883" y="3149"/>
                  <a:pt x="1879" y="3146"/>
                </a:cubicBezTo>
                <a:cubicBezTo>
                  <a:pt x="1876" y="3144"/>
                  <a:pt x="1875" y="3139"/>
                  <a:pt x="1878" y="3135"/>
                </a:cubicBezTo>
                <a:lnTo>
                  <a:pt x="1946" y="3047"/>
                </a:lnTo>
                <a:cubicBezTo>
                  <a:pt x="1949" y="3043"/>
                  <a:pt x="1954" y="3042"/>
                  <a:pt x="1957" y="3045"/>
                </a:cubicBezTo>
                <a:cubicBezTo>
                  <a:pt x="1961" y="3048"/>
                  <a:pt x="1961" y="3053"/>
                  <a:pt x="1959" y="3056"/>
                </a:cubicBezTo>
                <a:close/>
                <a:moveTo>
                  <a:pt x="1841" y="3208"/>
                </a:moveTo>
                <a:lnTo>
                  <a:pt x="1773" y="3297"/>
                </a:lnTo>
                <a:cubicBezTo>
                  <a:pt x="1770" y="3301"/>
                  <a:pt x="1765" y="3301"/>
                  <a:pt x="1762" y="3299"/>
                </a:cubicBezTo>
                <a:cubicBezTo>
                  <a:pt x="1758" y="3296"/>
                  <a:pt x="1758" y="3291"/>
                  <a:pt x="1760" y="3287"/>
                </a:cubicBezTo>
                <a:lnTo>
                  <a:pt x="1829" y="3199"/>
                </a:lnTo>
                <a:cubicBezTo>
                  <a:pt x="1831" y="3195"/>
                  <a:pt x="1836" y="3194"/>
                  <a:pt x="1840" y="3197"/>
                </a:cubicBezTo>
                <a:cubicBezTo>
                  <a:pt x="1843" y="3200"/>
                  <a:pt x="1844" y="3205"/>
                  <a:pt x="1841" y="3208"/>
                </a:cubicBezTo>
                <a:close/>
                <a:moveTo>
                  <a:pt x="1724" y="3361"/>
                </a:moveTo>
                <a:lnTo>
                  <a:pt x="1656" y="3449"/>
                </a:lnTo>
                <a:cubicBezTo>
                  <a:pt x="1653" y="3453"/>
                  <a:pt x="1648" y="3453"/>
                  <a:pt x="1645" y="3451"/>
                </a:cubicBezTo>
                <a:cubicBezTo>
                  <a:pt x="1641" y="3448"/>
                  <a:pt x="1641" y="3443"/>
                  <a:pt x="1643" y="3439"/>
                </a:cubicBezTo>
                <a:lnTo>
                  <a:pt x="1712" y="3351"/>
                </a:lnTo>
                <a:cubicBezTo>
                  <a:pt x="1714" y="3347"/>
                  <a:pt x="1719" y="3347"/>
                  <a:pt x="1723" y="3349"/>
                </a:cubicBezTo>
                <a:cubicBezTo>
                  <a:pt x="1726" y="3352"/>
                  <a:pt x="1727" y="3357"/>
                  <a:pt x="1724" y="3361"/>
                </a:cubicBezTo>
                <a:close/>
                <a:moveTo>
                  <a:pt x="1607" y="3513"/>
                </a:moveTo>
                <a:lnTo>
                  <a:pt x="1539" y="3601"/>
                </a:lnTo>
                <a:cubicBezTo>
                  <a:pt x="1536" y="3605"/>
                  <a:pt x="1531" y="3606"/>
                  <a:pt x="1528" y="3603"/>
                </a:cubicBezTo>
                <a:cubicBezTo>
                  <a:pt x="1524" y="3600"/>
                  <a:pt x="1523" y="3595"/>
                  <a:pt x="1526" y="3592"/>
                </a:cubicBezTo>
                <a:lnTo>
                  <a:pt x="1594" y="3503"/>
                </a:lnTo>
                <a:cubicBezTo>
                  <a:pt x="1597" y="3499"/>
                  <a:pt x="1602" y="3499"/>
                  <a:pt x="1606" y="3501"/>
                </a:cubicBezTo>
                <a:cubicBezTo>
                  <a:pt x="1609" y="3504"/>
                  <a:pt x="1610" y="3509"/>
                  <a:pt x="1607" y="3513"/>
                </a:cubicBezTo>
                <a:close/>
                <a:moveTo>
                  <a:pt x="1490" y="3665"/>
                </a:moveTo>
                <a:lnTo>
                  <a:pt x="1422" y="3753"/>
                </a:lnTo>
                <a:cubicBezTo>
                  <a:pt x="1419" y="3757"/>
                  <a:pt x="1414" y="3758"/>
                  <a:pt x="1410" y="3755"/>
                </a:cubicBezTo>
                <a:cubicBezTo>
                  <a:pt x="1407" y="3752"/>
                  <a:pt x="1406" y="3747"/>
                  <a:pt x="1409" y="3744"/>
                </a:cubicBezTo>
                <a:lnTo>
                  <a:pt x="1477" y="3655"/>
                </a:lnTo>
                <a:cubicBezTo>
                  <a:pt x="1480" y="3651"/>
                  <a:pt x="1485" y="3651"/>
                  <a:pt x="1489" y="3654"/>
                </a:cubicBezTo>
                <a:cubicBezTo>
                  <a:pt x="1492" y="3656"/>
                  <a:pt x="1493" y="3661"/>
                  <a:pt x="1490" y="3665"/>
                </a:cubicBezTo>
                <a:close/>
                <a:moveTo>
                  <a:pt x="1373" y="3817"/>
                </a:moveTo>
                <a:lnTo>
                  <a:pt x="1304" y="3906"/>
                </a:lnTo>
                <a:cubicBezTo>
                  <a:pt x="1302" y="3909"/>
                  <a:pt x="1297" y="3910"/>
                  <a:pt x="1293" y="3907"/>
                </a:cubicBezTo>
                <a:cubicBezTo>
                  <a:pt x="1290" y="3904"/>
                  <a:pt x="1289" y="3899"/>
                  <a:pt x="1292" y="3896"/>
                </a:cubicBezTo>
                <a:lnTo>
                  <a:pt x="1360" y="3807"/>
                </a:lnTo>
                <a:cubicBezTo>
                  <a:pt x="1363" y="3804"/>
                  <a:pt x="1368" y="3803"/>
                  <a:pt x="1371" y="3806"/>
                </a:cubicBezTo>
                <a:cubicBezTo>
                  <a:pt x="1375" y="3808"/>
                  <a:pt x="1376" y="3813"/>
                  <a:pt x="1373" y="3817"/>
                </a:cubicBezTo>
                <a:close/>
                <a:moveTo>
                  <a:pt x="1256" y="3969"/>
                </a:moveTo>
                <a:lnTo>
                  <a:pt x="1187" y="4058"/>
                </a:lnTo>
                <a:cubicBezTo>
                  <a:pt x="1185" y="4061"/>
                  <a:pt x="1180" y="4062"/>
                  <a:pt x="1176" y="4059"/>
                </a:cubicBezTo>
                <a:cubicBezTo>
                  <a:pt x="1173" y="4056"/>
                  <a:pt x="1172" y="4051"/>
                  <a:pt x="1175" y="4048"/>
                </a:cubicBezTo>
                <a:lnTo>
                  <a:pt x="1243" y="3959"/>
                </a:lnTo>
                <a:cubicBezTo>
                  <a:pt x="1246" y="3956"/>
                  <a:pt x="1251" y="3955"/>
                  <a:pt x="1254" y="3958"/>
                </a:cubicBezTo>
                <a:cubicBezTo>
                  <a:pt x="1258" y="3960"/>
                  <a:pt x="1258" y="3965"/>
                  <a:pt x="1256" y="3969"/>
                </a:cubicBezTo>
                <a:close/>
                <a:moveTo>
                  <a:pt x="1139" y="4121"/>
                </a:moveTo>
                <a:lnTo>
                  <a:pt x="1070" y="4210"/>
                </a:lnTo>
                <a:cubicBezTo>
                  <a:pt x="1068" y="4213"/>
                  <a:pt x="1062" y="4214"/>
                  <a:pt x="1059" y="4211"/>
                </a:cubicBezTo>
                <a:cubicBezTo>
                  <a:pt x="1055" y="4209"/>
                  <a:pt x="1055" y="4204"/>
                  <a:pt x="1058" y="4200"/>
                </a:cubicBezTo>
                <a:lnTo>
                  <a:pt x="1126" y="4111"/>
                </a:lnTo>
                <a:cubicBezTo>
                  <a:pt x="1129" y="4108"/>
                  <a:pt x="1134" y="4107"/>
                  <a:pt x="1137" y="4110"/>
                </a:cubicBezTo>
                <a:cubicBezTo>
                  <a:pt x="1141" y="4113"/>
                  <a:pt x="1141" y="4118"/>
                  <a:pt x="1139" y="4121"/>
                </a:cubicBezTo>
                <a:close/>
                <a:moveTo>
                  <a:pt x="1021" y="4273"/>
                </a:moveTo>
                <a:lnTo>
                  <a:pt x="953" y="4362"/>
                </a:lnTo>
                <a:cubicBezTo>
                  <a:pt x="950" y="4365"/>
                  <a:pt x="945" y="4366"/>
                  <a:pt x="942" y="4363"/>
                </a:cubicBezTo>
                <a:cubicBezTo>
                  <a:pt x="938" y="4361"/>
                  <a:pt x="938" y="4356"/>
                  <a:pt x="940" y="4352"/>
                </a:cubicBezTo>
                <a:lnTo>
                  <a:pt x="1009" y="4263"/>
                </a:lnTo>
                <a:cubicBezTo>
                  <a:pt x="1011" y="4260"/>
                  <a:pt x="1016" y="4259"/>
                  <a:pt x="1020" y="4262"/>
                </a:cubicBezTo>
                <a:cubicBezTo>
                  <a:pt x="1023" y="4265"/>
                  <a:pt x="1024" y="4270"/>
                  <a:pt x="1021" y="4273"/>
                </a:cubicBezTo>
                <a:close/>
                <a:moveTo>
                  <a:pt x="904" y="4425"/>
                </a:moveTo>
                <a:lnTo>
                  <a:pt x="836" y="4514"/>
                </a:lnTo>
                <a:cubicBezTo>
                  <a:pt x="833" y="4518"/>
                  <a:pt x="828" y="4518"/>
                  <a:pt x="825" y="4516"/>
                </a:cubicBezTo>
                <a:cubicBezTo>
                  <a:pt x="821" y="4513"/>
                  <a:pt x="821" y="4508"/>
                  <a:pt x="823" y="4504"/>
                </a:cubicBezTo>
                <a:lnTo>
                  <a:pt x="892" y="4416"/>
                </a:lnTo>
                <a:cubicBezTo>
                  <a:pt x="894" y="4412"/>
                  <a:pt x="899" y="4411"/>
                  <a:pt x="903" y="4414"/>
                </a:cubicBezTo>
                <a:cubicBezTo>
                  <a:pt x="906" y="4417"/>
                  <a:pt x="907" y="4422"/>
                  <a:pt x="904" y="4425"/>
                </a:cubicBezTo>
                <a:close/>
                <a:moveTo>
                  <a:pt x="787" y="4577"/>
                </a:moveTo>
                <a:lnTo>
                  <a:pt x="719" y="4666"/>
                </a:lnTo>
                <a:cubicBezTo>
                  <a:pt x="716" y="4670"/>
                  <a:pt x="711" y="4670"/>
                  <a:pt x="708" y="4668"/>
                </a:cubicBezTo>
                <a:cubicBezTo>
                  <a:pt x="704" y="4665"/>
                  <a:pt x="703" y="4660"/>
                  <a:pt x="706" y="4656"/>
                </a:cubicBezTo>
                <a:lnTo>
                  <a:pt x="774" y="4568"/>
                </a:lnTo>
                <a:cubicBezTo>
                  <a:pt x="777" y="4564"/>
                  <a:pt x="782" y="4564"/>
                  <a:pt x="786" y="4566"/>
                </a:cubicBezTo>
                <a:cubicBezTo>
                  <a:pt x="789" y="4569"/>
                  <a:pt x="790" y="4574"/>
                  <a:pt x="787" y="4577"/>
                </a:cubicBezTo>
                <a:close/>
                <a:moveTo>
                  <a:pt x="670" y="4730"/>
                </a:moveTo>
                <a:lnTo>
                  <a:pt x="602" y="4818"/>
                </a:lnTo>
                <a:cubicBezTo>
                  <a:pt x="599" y="4822"/>
                  <a:pt x="594" y="4822"/>
                  <a:pt x="590" y="4820"/>
                </a:cubicBezTo>
                <a:cubicBezTo>
                  <a:pt x="587" y="4817"/>
                  <a:pt x="586" y="4812"/>
                  <a:pt x="589" y="4809"/>
                </a:cubicBezTo>
                <a:lnTo>
                  <a:pt x="657" y="4720"/>
                </a:lnTo>
                <a:cubicBezTo>
                  <a:pt x="660" y="4716"/>
                  <a:pt x="665" y="4716"/>
                  <a:pt x="668" y="4718"/>
                </a:cubicBezTo>
                <a:cubicBezTo>
                  <a:pt x="672" y="4721"/>
                  <a:pt x="673" y="4726"/>
                  <a:pt x="670" y="4730"/>
                </a:cubicBezTo>
                <a:close/>
                <a:moveTo>
                  <a:pt x="553" y="4882"/>
                </a:moveTo>
                <a:lnTo>
                  <a:pt x="484" y="4970"/>
                </a:lnTo>
                <a:cubicBezTo>
                  <a:pt x="482" y="4974"/>
                  <a:pt x="477" y="4975"/>
                  <a:pt x="473" y="4972"/>
                </a:cubicBezTo>
                <a:cubicBezTo>
                  <a:pt x="470" y="4969"/>
                  <a:pt x="469" y="4964"/>
                  <a:pt x="472" y="4961"/>
                </a:cubicBezTo>
                <a:lnTo>
                  <a:pt x="540" y="4872"/>
                </a:lnTo>
                <a:cubicBezTo>
                  <a:pt x="543" y="4868"/>
                  <a:pt x="548" y="4868"/>
                  <a:pt x="551" y="4870"/>
                </a:cubicBezTo>
                <a:cubicBezTo>
                  <a:pt x="555" y="4873"/>
                  <a:pt x="555" y="4878"/>
                  <a:pt x="553" y="4882"/>
                </a:cubicBezTo>
                <a:close/>
                <a:moveTo>
                  <a:pt x="436" y="5034"/>
                </a:moveTo>
                <a:lnTo>
                  <a:pt x="367" y="5123"/>
                </a:lnTo>
                <a:cubicBezTo>
                  <a:pt x="365" y="5126"/>
                  <a:pt x="360" y="5127"/>
                  <a:pt x="356" y="5124"/>
                </a:cubicBezTo>
                <a:cubicBezTo>
                  <a:pt x="353" y="5121"/>
                  <a:pt x="352" y="5116"/>
                  <a:pt x="355" y="5113"/>
                </a:cubicBezTo>
                <a:lnTo>
                  <a:pt x="423" y="5024"/>
                </a:lnTo>
                <a:cubicBezTo>
                  <a:pt x="426" y="5021"/>
                  <a:pt x="431" y="5020"/>
                  <a:pt x="434" y="5023"/>
                </a:cubicBezTo>
                <a:cubicBezTo>
                  <a:pt x="438" y="5025"/>
                  <a:pt x="438" y="5030"/>
                  <a:pt x="436" y="5034"/>
                </a:cubicBezTo>
                <a:close/>
                <a:moveTo>
                  <a:pt x="318" y="5186"/>
                </a:moveTo>
                <a:lnTo>
                  <a:pt x="250" y="5275"/>
                </a:lnTo>
                <a:cubicBezTo>
                  <a:pt x="247" y="5278"/>
                  <a:pt x="242" y="5279"/>
                  <a:pt x="239" y="5276"/>
                </a:cubicBezTo>
                <a:cubicBezTo>
                  <a:pt x="235" y="5273"/>
                  <a:pt x="235" y="5268"/>
                  <a:pt x="237" y="5265"/>
                </a:cubicBezTo>
                <a:lnTo>
                  <a:pt x="306" y="5176"/>
                </a:lnTo>
                <a:cubicBezTo>
                  <a:pt x="309" y="5173"/>
                  <a:pt x="314" y="5172"/>
                  <a:pt x="317" y="5175"/>
                </a:cubicBezTo>
                <a:cubicBezTo>
                  <a:pt x="321" y="5177"/>
                  <a:pt x="321" y="5182"/>
                  <a:pt x="318" y="5186"/>
                </a:cubicBezTo>
                <a:close/>
                <a:moveTo>
                  <a:pt x="201" y="5338"/>
                </a:moveTo>
                <a:lnTo>
                  <a:pt x="133" y="5427"/>
                </a:lnTo>
                <a:cubicBezTo>
                  <a:pt x="130" y="5430"/>
                  <a:pt x="125" y="5431"/>
                  <a:pt x="122" y="5428"/>
                </a:cubicBezTo>
                <a:cubicBezTo>
                  <a:pt x="118" y="5426"/>
                  <a:pt x="118" y="5421"/>
                  <a:pt x="120" y="5417"/>
                </a:cubicBezTo>
                <a:lnTo>
                  <a:pt x="189" y="5328"/>
                </a:lnTo>
                <a:cubicBezTo>
                  <a:pt x="191" y="5325"/>
                  <a:pt x="196" y="5324"/>
                  <a:pt x="200" y="5327"/>
                </a:cubicBezTo>
                <a:cubicBezTo>
                  <a:pt x="203" y="5330"/>
                  <a:pt x="204" y="5335"/>
                  <a:pt x="201" y="5338"/>
                </a:cubicBezTo>
                <a:close/>
                <a:moveTo>
                  <a:pt x="84" y="5490"/>
                </a:moveTo>
                <a:lnTo>
                  <a:pt x="16" y="5579"/>
                </a:lnTo>
                <a:cubicBezTo>
                  <a:pt x="13" y="5582"/>
                  <a:pt x="8" y="5583"/>
                  <a:pt x="5" y="5580"/>
                </a:cubicBezTo>
                <a:cubicBezTo>
                  <a:pt x="1" y="5578"/>
                  <a:pt x="0" y="5573"/>
                  <a:pt x="3" y="5569"/>
                </a:cubicBezTo>
                <a:lnTo>
                  <a:pt x="72" y="5480"/>
                </a:lnTo>
                <a:cubicBezTo>
                  <a:pt x="74" y="5477"/>
                  <a:pt x="79" y="5476"/>
                  <a:pt x="83" y="5479"/>
                </a:cubicBezTo>
                <a:cubicBezTo>
                  <a:pt x="86" y="5482"/>
                  <a:pt x="87" y="5487"/>
                  <a:pt x="84" y="549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59" name="Freeform 144"/>
          <p:cNvSpPr>
            <a:spLocks noEditPoints="1"/>
          </p:cNvSpPr>
          <p:nvPr/>
        </p:nvSpPr>
        <p:spPr bwMode="auto">
          <a:xfrm>
            <a:off x="6450013" y="1828800"/>
            <a:ext cx="630237" cy="4376738"/>
          </a:xfrm>
          <a:custGeom>
            <a:avLst/>
            <a:gdLst>
              <a:gd name="T0" fmla="*/ 2147483647 w 1145"/>
              <a:gd name="T1" fmla="*/ 2147483647 h 5585"/>
              <a:gd name="T2" fmla="*/ 2147483647 w 1145"/>
              <a:gd name="T3" fmla="*/ 2147483647 h 5585"/>
              <a:gd name="T4" fmla="*/ 2147483647 w 1145"/>
              <a:gd name="T5" fmla="*/ 2147483647 h 5585"/>
              <a:gd name="T6" fmla="*/ 2147483647 w 1145"/>
              <a:gd name="T7" fmla="*/ 2147483647 h 5585"/>
              <a:gd name="T8" fmla="*/ 2147483647 w 1145"/>
              <a:gd name="T9" fmla="*/ 2147483647 h 5585"/>
              <a:gd name="T10" fmla="*/ 2147483647 w 1145"/>
              <a:gd name="T11" fmla="*/ 2147483647 h 5585"/>
              <a:gd name="T12" fmla="*/ 2147483647 w 1145"/>
              <a:gd name="T13" fmla="*/ 2147483647 h 5585"/>
              <a:gd name="T14" fmla="*/ 2147483647 w 1145"/>
              <a:gd name="T15" fmla="*/ 2147483647 h 5585"/>
              <a:gd name="T16" fmla="*/ 2147483647 w 1145"/>
              <a:gd name="T17" fmla="*/ 2147483647 h 5585"/>
              <a:gd name="T18" fmla="*/ 2147483647 w 1145"/>
              <a:gd name="T19" fmla="*/ 2147483647 h 5585"/>
              <a:gd name="T20" fmla="*/ 2147483647 w 1145"/>
              <a:gd name="T21" fmla="*/ 2147483647 h 5585"/>
              <a:gd name="T22" fmla="*/ 2147483647 w 1145"/>
              <a:gd name="T23" fmla="*/ 2147483647 h 5585"/>
              <a:gd name="T24" fmla="*/ 2147483647 w 1145"/>
              <a:gd name="T25" fmla="*/ 2147483647 h 5585"/>
              <a:gd name="T26" fmla="*/ 2147483647 w 1145"/>
              <a:gd name="T27" fmla="*/ 2147483647 h 5585"/>
              <a:gd name="T28" fmla="*/ 2147483647 w 1145"/>
              <a:gd name="T29" fmla="*/ 2147483647 h 5585"/>
              <a:gd name="T30" fmla="*/ 2147483647 w 1145"/>
              <a:gd name="T31" fmla="*/ 2147483647 h 5585"/>
              <a:gd name="T32" fmla="*/ 2147483647 w 1145"/>
              <a:gd name="T33" fmla="*/ 2147483647 h 5585"/>
              <a:gd name="T34" fmla="*/ 2147483647 w 1145"/>
              <a:gd name="T35" fmla="*/ 2147483647 h 5585"/>
              <a:gd name="T36" fmla="*/ 2147483647 w 1145"/>
              <a:gd name="T37" fmla="*/ 2147483647 h 5585"/>
              <a:gd name="T38" fmla="*/ 2147483647 w 1145"/>
              <a:gd name="T39" fmla="*/ 2147483647 h 5585"/>
              <a:gd name="T40" fmla="*/ 2147483647 w 1145"/>
              <a:gd name="T41" fmla="*/ 2147483647 h 5585"/>
              <a:gd name="T42" fmla="*/ 2147483647 w 1145"/>
              <a:gd name="T43" fmla="*/ 2147483647 h 5585"/>
              <a:gd name="T44" fmla="*/ 2147483647 w 1145"/>
              <a:gd name="T45" fmla="*/ 2147483647 h 5585"/>
              <a:gd name="T46" fmla="*/ 2147483647 w 1145"/>
              <a:gd name="T47" fmla="*/ 2147483647 h 5585"/>
              <a:gd name="T48" fmla="*/ 2147483647 w 1145"/>
              <a:gd name="T49" fmla="*/ 2147483647 h 5585"/>
              <a:gd name="T50" fmla="*/ 2147483647 w 1145"/>
              <a:gd name="T51" fmla="*/ 2147483647 h 5585"/>
              <a:gd name="T52" fmla="*/ 2147483647 w 1145"/>
              <a:gd name="T53" fmla="*/ 2147483647 h 5585"/>
              <a:gd name="T54" fmla="*/ 2147483647 w 1145"/>
              <a:gd name="T55" fmla="*/ 2147483647 h 5585"/>
              <a:gd name="T56" fmla="*/ 2147483647 w 1145"/>
              <a:gd name="T57" fmla="*/ 2147483647 h 5585"/>
              <a:gd name="T58" fmla="*/ 2147483647 w 1145"/>
              <a:gd name="T59" fmla="*/ 2147483647 h 5585"/>
              <a:gd name="T60" fmla="*/ 2147483647 w 1145"/>
              <a:gd name="T61" fmla="*/ 2147483647 h 5585"/>
              <a:gd name="T62" fmla="*/ 2147483647 w 1145"/>
              <a:gd name="T63" fmla="*/ 2147483647 h 5585"/>
              <a:gd name="T64" fmla="*/ 2147483647 w 1145"/>
              <a:gd name="T65" fmla="*/ 2147483647 h 5585"/>
              <a:gd name="T66" fmla="*/ 2147483647 w 1145"/>
              <a:gd name="T67" fmla="*/ 2147483647 h 5585"/>
              <a:gd name="T68" fmla="*/ 2147483647 w 1145"/>
              <a:gd name="T69" fmla="*/ 2147483647 h 5585"/>
              <a:gd name="T70" fmla="*/ 2147483647 w 1145"/>
              <a:gd name="T71" fmla="*/ 2147483647 h 5585"/>
              <a:gd name="T72" fmla="*/ 2147483647 w 1145"/>
              <a:gd name="T73" fmla="*/ 2147483647 h 5585"/>
              <a:gd name="T74" fmla="*/ 2147483647 w 1145"/>
              <a:gd name="T75" fmla="*/ 2147483647 h 5585"/>
              <a:gd name="T76" fmla="*/ 2147483647 w 1145"/>
              <a:gd name="T77" fmla="*/ 2147483647 h 5585"/>
              <a:gd name="T78" fmla="*/ 2147483647 w 1145"/>
              <a:gd name="T79" fmla="*/ 2147483647 h 5585"/>
              <a:gd name="T80" fmla="*/ 2147483647 w 1145"/>
              <a:gd name="T81" fmla="*/ 2147483647 h 5585"/>
              <a:gd name="T82" fmla="*/ 2147483647 w 1145"/>
              <a:gd name="T83" fmla="*/ 2147483647 h 5585"/>
              <a:gd name="T84" fmla="*/ 2147483647 w 1145"/>
              <a:gd name="T85" fmla="*/ 2147483647 h 5585"/>
              <a:gd name="T86" fmla="*/ 2147483647 w 1145"/>
              <a:gd name="T87" fmla="*/ 2147483647 h 5585"/>
              <a:gd name="T88" fmla="*/ 2147483647 w 1145"/>
              <a:gd name="T89" fmla="*/ 2147483647 h 5585"/>
              <a:gd name="T90" fmla="*/ 2147483647 w 1145"/>
              <a:gd name="T91" fmla="*/ 2147483647 h 5585"/>
              <a:gd name="T92" fmla="*/ 2147483647 w 1145"/>
              <a:gd name="T93" fmla="*/ 2147483647 h 5585"/>
              <a:gd name="T94" fmla="*/ 2147483647 w 1145"/>
              <a:gd name="T95" fmla="*/ 2147483647 h 5585"/>
              <a:gd name="T96" fmla="*/ 2147483647 w 1145"/>
              <a:gd name="T97" fmla="*/ 2147483647 h 5585"/>
              <a:gd name="T98" fmla="*/ 2147483647 w 1145"/>
              <a:gd name="T99" fmla="*/ 2147483647 h 5585"/>
              <a:gd name="T100" fmla="*/ 2147483647 w 1145"/>
              <a:gd name="T101" fmla="*/ 2147483647 h 5585"/>
              <a:gd name="T102" fmla="*/ 2147483647 w 1145"/>
              <a:gd name="T103" fmla="*/ 2147483647 h 55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45"/>
              <a:gd name="T157" fmla="*/ 0 h 5585"/>
              <a:gd name="T158" fmla="*/ 1145 w 1145"/>
              <a:gd name="T159" fmla="*/ 5585 h 55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45" h="5585">
                <a:moveTo>
                  <a:pt x="16" y="7"/>
                </a:moveTo>
                <a:lnTo>
                  <a:pt x="38" y="117"/>
                </a:lnTo>
                <a:cubicBezTo>
                  <a:pt x="39" y="122"/>
                  <a:pt x="36" y="126"/>
                  <a:pt x="32" y="127"/>
                </a:cubicBezTo>
                <a:cubicBezTo>
                  <a:pt x="28" y="128"/>
                  <a:pt x="24" y="125"/>
                  <a:pt x="23" y="120"/>
                </a:cubicBezTo>
                <a:lnTo>
                  <a:pt x="0" y="11"/>
                </a:lnTo>
                <a:cubicBezTo>
                  <a:pt x="0" y="6"/>
                  <a:pt x="2" y="2"/>
                  <a:pt x="7" y="1"/>
                </a:cubicBezTo>
                <a:cubicBezTo>
                  <a:pt x="11" y="0"/>
                  <a:pt x="15" y="3"/>
                  <a:pt x="16" y="7"/>
                </a:cubicBezTo>
                <a:close/>
                <a:moveTo>
                  <a:pt x="54" y="196"/>
                </a:moveTo>
                <a:lnTo>
                  <a:pt x="76" y="305"/>
                </a:lnTo>
                <a:cubicBezTo>
                  <a:pt x="77" y="310"/>
                  <a:pt x="75" y="314"/>
                  <a:pt x="70" y="315"/>
                </a:cubicBezTo>
                <a:cubicBezTo>
                  <a:pt x="66" y="316"/>
                  <a:pt x="62" y="313"/>
                  <a:pt x="61" y="309"/>
                </a:cubicBezTo>
                <a:lnTo>
                  <a:pt x="39" y="199"/>
                </a:lnTo>
                <a:cubicBezTo>
                  <a:pt x="38" y="194"/>
                  <a:pt x="40" y="190"/>
                  <a:pt x="45" y="189"/>
                </a:cubicBezTo>
                <a:cubicBezTo>
                  <a:pt x="49" y="188"/>
                  <a:pt x="53" y="191"/>
                  <a:pt x="54" y="196"/>
                </a:cubicBezTo>
                <a:close/>
                <a:moveTo>
                  <a:pt x="92" y="384"/>
                </a:moveTo>
                <a:lnTo>
                  <a:pt x="115" y="494"/>
                </a:lnTo>
                <a:cubicBezTo>
                  <a:pt x="115" y="498"/>
                  <a:pt x="113" y="502"/>
                  <a:pt x="108" y="503"/>
                </a:cubicBezTo>
                <a:cubicBezTo>
                  <a:pt x="104" y="504"/>
                  <a:pt x="100" y="501"/>
                  <a:pt x="99" y="497"/>
                </a:cubicBezTo>
                <a:lnTo>
                  <a:pt x="77" y="387"/>
                </a:lnTo>
                <a:cubicBezTo>
                  <a:pt x="76" y="383"/>
                  <a:pt x="79" y="378"/>
                  <a:pt x="83" y="378"/>
                </a:cubicBezTo>
                <a:cubicBezTo>
                  <a:pt x="87" y="377"/>
                  <a:pt x="91" y="379"/>
                  <a:pt x="92" y="384"/>
                </a:cubicBezTo>
                <a:close/>
                <a:moveTo>
                  <a:pt x="130" y="572"/>
                </a:moveTo>
                <a:lnTo>
                  <a:pt x="153" y="682"/>
                </a:lnTo>
                <a:cubicBezTo>
                  <a:pt x="154" y="686"/>
                  <a:pt x="151" y="690"/>
                  <a:pt x="146" y="691"/>
                </a:cubicBezTo>
                <a:cubicBezTo>
                  <a:pt x="142" y="692"/>
                  <a:pt x="138" y="689"/>
                  <a:pt x="137" y="685"/>
                </a:cubicBezTo>
                <a:lnTo>
                  <a:pt x="115" y="575"/>
                </a:lnTo>
                <a:cubicBezTo>
                  <a:pt x="114" y="571"/>
                  <a:pt x="117" y="567"/>
                  <a:pt x="121" y="566"/>
                </a:cubicBezTo>
                <a:cubicBezTo>
                  <a:pt x="125" y="565"/>
                  <a:pt x="130" y="568"/>
                  <a:pt x="130" y="572"/>
                </a:cubicBezTo>
                <a:close/>
                <a:moveTo>
                  <a:pt x="169" y="760"/>
                </a:moveTo>
                <a:lnTo>
                  <a:pt x="191" y="870"/>
                </a:lnTo>
                <a:cubicBezTo>
                  <a:pt x="192" y="874"/>
                  <a:pt x="189" y="878"/>
                  <a:pt x="185" y="879"/>
                </a:cubicBezTo>
                <a:cubicBezTo>
                  <a:pt x="180" y="880"/>
                  <a:pt x="176" y="877"/>
                  <a:pt x="175" y="873"/>
                </a:cubicBezTo>
                <a:lnTo>
                  <a:pt x="153" y="763"/>
                </a:lnTo>
                <a:cubicBezTo>
                  <a:pt x="152" y="759"/>
                  <a:pt x="155" y="755"/>
                  <a:pt x="159" y="754"/>
                </a:cubicBezTo>
                <a:cubicBezTo>
                  <a:pt x="164" y="753"/>
                  <a:pt x="168" y="756"/>
                  <a:pt x="169" y="760"/>
                </a:cubicBezTo>
                <a:close/>
                <a:moveTo>
                  <a:pt x="207" y="948"/>
                </a:moveTo>
                <a:lnTo>
                  <a:pt x="229" y="1058"/>
                </a:lnTo>
                <a:cubicBezTo>
                  <a:pt x="230" y="1062"/>
                  <a:pt x="227" y="1067"/>
                  <a:pt x="223" y="1068"/>
                </a:cubicBezTo>
                <a:cubicBezTo>
                  <a:pt x="218" y="1068"/>
                  <a:pt x="214" y="1066"/>
                  <a:pt x="213" y="1061"/>
                </a:cubicBezTo>
                <a:lnTo>
                  <a:pt x="191" y="951"/>
                </a:lnTo>
                <a:cubicBezTo>
                  <a:pt x="190" y="947"/>
                  <a:pt x="193" y="943"/>
                  <a:pt x="197" y="942"/>
                </a:cubicBezTo>
                <a:cubicBezTo>
                  <a:pt x="202" y="941"/>
                  <a:pt x="206" y="944"/>
                  <a:pt x="207" y="948"/>
                </a:cubicBezTo>
                <a:close/>
                <a:moveTo>
                  <a:pt x="245" y="1136"/>
                </a:moveTo>
                <a:lnTo>
                  <a:pt x="267" y="1246"/>
                </a:lnTo>
                <a:cubicBezTo>
                  <a:pt x="268" y="1251"/>
                  <a:pt x="265" y="1255"/>
                  <a:pt x="261" y="1256"/>
                </a:cubicBezTo>
                <a:cubicBezTo>
                  <a:pt x="257" y="1257"/>
                  <a:pt x="252" y="1254"/>
                  <a:pt x="251" y="1249"/>
                </a:cubicBezTo>
                <a:lnTo>
                  <a:pt x="229" y="1140"/>
                </a:lnTo>
                <a:cubicBezTo>
                  <a:pt x="228" y="1135"/>
                  <a:pt x="231" y="1131"/>
                  <a:pt x="235" y="1130"/>
                </a:cubicBezTo>
                <a:cubicBezTo>
                  <a:pt x="240" y="1129"/>
                  <a:pt x="244" y="1132"/>
                  <a:pt x="245" y="1136"/>
                </a:cubicBezTo>
                <a:close/>
                <a:moveTo>
                  <a:pt x="283" y="1325"/>
                </a:moveTo>
                <a:lnTo>
                  <a:pt x="305" y="1434"/>
                </a:lnTo>
                <a:cubicBezTo>
                  <a:pt x="306" y="1439"/>
                  <a:pt x="303" y="1443"/>
                  <a:pt x="299" y="1444"/>
                </a:cubicBezTo>
                <a:cubicBezTo>
                  <a:pt x="295" y="1445"/>
                  <a:pt x="290" y="1442"/>
                  <a:pt x="290" y="1438"/>
                </a:cubicBezTo>
                <a:lnTo>
                  <a:pt x="267" y="1328"/>
                </a:lnTo>
                <a:cubicBezTo>
                  <a:pt x="266" y="1324"/>
                  <a:pt x="269" y="1319"/>
                  <a:pt x="274" y="1318"/>
                </a:cubicBezTo>
                <a:cubicBezTo>
                  <a:pt x="278" y="1318"/>
                  <a:pt x="282" y="1320"/>
                  <a:pt x="283" y="1325"/>
                </a:cubicBezTo>
                <a:close/>
                <a:moveTo>
                  <a:pt x="321" y="1513"/>
                </a:moveTo>
                <a:lnTo>
                  <a:pt x="343" y="1623"/>
                </a:lnTo>
                <a:cubicBezTo>
                  <a:pt x="344" y="1627"/>
                  <a:pt x="341" y="1631"/>
                  <a:pt x="337" y="1632"/>
                </a:cubicBezTo>
                <a:cubicBezTo>
                  <a:pt x="333" y="1633"/>
                  <a:pt x="329" y="1630"/>
                  <a:pt x="328" y="1626"/>
                </a:cubicBezTo>
                <a:lnTo>
                  <a:pt x="305" y="1516"/>
                </a:lnTo>
                <a:cubicBezTo>
                  <a:pt x="305" y="1512"/>
                  <a:pt x="307" y="1507"/>
                  <a:pt x="312" y="1507"/>
                </a:cubicBezTo>
                <a:cubicBezTo>
                  <a:pt x="316" y="1506"/>
                  <a:pt x="320" y="1509"/>
                  <a:pt x="321" y="1513"/>
                </a:cubicBezTo>
                <a:close/>
                <a:moveTo>
                  <a:pt x="359" y="1701"/>
                </a:moveTo>
                <a:lnTo>
                  <a:pt x="382" y="1811"/>
                </a:lnTo>
                <a:cubicBezTo>
                  <a:pt x="382" y="1815"/>
                  <a:pt x="380" y="1819"/>
                  <a:pt x="375" y="1820"/>
                </a:cubicBezTo>
                <a:cubicBezTo>
                  <a:pt x="371" y="1821"/>
                  <a:pt x="367" y="1818"/>
                  <a:pt x="366" y="1814"/>
                </a:cubicBezTo>
                <a:lnTo>
                  <a:pt x="344" y="1704"/>
                </a:lnTo>
                <a:cubicBezTo>
                  <a:pt x="343" y="1700"/>
                  <a:pt x="346" y="1696"/>
                  <a:pt x="350" y="1695"/>
                </a:cubicBezTo>
                <a:cubicBezTo>
                  <a:pt x="354" y="1694"/>
                  <a:pt x="358" y="1697"/>
                  <a:pt x="359" y="1701"/>
                </a:cubicBezTo>
                <a:close/>
                <a:moveTo>
                  <a:pt x="397" y="1889"/>
                </a:moveTo>
                <a:lnTo>
                  <a:pt x="420" y="1999"/>
                </a:lnTo>
                <a:cubicBezTo>
                  <a:pt x="421" y="2003"/>
                  <a:pt x="418" y="2008"/>
                  <a:pt x="413" y="2008"/>
                </a:cubicBezTo>
                <a:cubicBezTo>
                  <a:pt x="409" y="2009"/>
                  <a:pt x="405" y="2006"/>
                  <a:pt x="404" y="2002"/>
                </a:cubicBezTo>
                <a:lnTo>
                  <a:pt x="382" y="1892"/>
                </a:lnTo>
                <a:cubicBezTo>
                  <a:pt x="381" y="1888"/>
                  <a:pt x="384" y="1884"/>
                  <a:pt x="388" y="1883"/>
                </a:cubicBezTo>
                <a:cubicBezTo>
                  <a:pt x="392" y="1882"/>
                  <a:pt x="397" y="1885"/>
                  <a:pt x="397" y="1889"/>
                </a:cubicBezTo>
                <a:close/>
                <a:moveTo>
                  <a:pt x="436" y="2077"/>
                </a:moveTo>
                <a:lnTo>
                  <a:pt x="458" y="2187"/>
                </a:lnTo>
                <a:cubicBezTo>
                  <a:pt x="459" y="2191"/>
                  <a:pt x="456" y="2196"/>
                  <a:pt x="452" y="2197"/>
                </a:cubicBezTo>
                <a:cubicBezTo>
                  <a:pt x="447" y="2197"/>
                  <a:pt x="443" y="2195"/>
                  <a:pt x="442" y="2190"/>
                </a:cubicBezTo>
                <a:lnTo>
                  <a:pt x="420" y="2081"/>
                </a:lnTo>
                <a:cubicBezTo>
                  <a:pt x="419" y="2076"/>
                  <a:pt x="422" y="2072"/>
                  <a:pt x="426" y="2071"/>
                </a:cubicBezTo>
                <a:cubicBezTo>
                  <a:pt x="430" y="2070"/>
                  <a:pt x="435" y="2073"/>
                  <a:pt x="436" y="2077"/>
                </a:cubicBezTo>
                <a:close/>
                <a:moveTo>
                  <a:pt x="474" y="2266"/>
                </a:moveTo>
                <a:lnTo>
                  <a:pt x="496" y="2375"/>
                </a:lnTo>
                <a:cubicBezTo>
                  <a:pt x="497" y="2380"/>
                  <a:pt x="494" y="2384"/>
                  <a:pt x="490" y="2385"/>
                </a:cubicBezTo>
                <a:cubicBezTo>
                  <a:pt x="485" y="2386"/>
                  <a:pt x="481" y="2383"/>
                  <a:pt x="480" y="2378"/>
                </a:cubicBezTo>
                <a:lnTo>
                  <a:pt x="458" y="2269"/>
                </a:lnTo>
                <a:cubicBezTo>
                  <a:pt x="457" y="2264"/>
                  <a:pt x="460" y="2260"/>
                  <a:pt x="464" y="2259"/>
                </a:cubicBezTo>
                <a:cubicBezTo>
                  <a:pt x="469" y="2258"/>
                  <a:pt x="473" y="2261"/>
                  <a:pt x="474" y="2266"/>
                </a:cubicBezTo>
                <a:close/>
                <a:moveTo>
                  <a:pt x="512" y="2454"/>
                </a:moveTo>
                <a:lnTo>
                  <a:pt x="534" y="2563"/>
                </a:lnTo>
                <a:cubicBezTo>
                  <a:pt x="535" y="2568"/>
                  <a:pt x="532" y="2572"/>
                  <a:pt x="528" y="2573"/>
                </a:cubicBezTo>
                <a:cubicBezTo>
                  <a:pt x="523" y="2574"/>
                  <a:pt x="519" y="2571"/>
                  <a:pt x="518" y="2567"/>
                </a:cubicBezTo>
                <a:lnTo>
                  <a:pt x="496" y="2457"/>
                </a:lnTo>
                <a:cubicBezTo>
                  <a:pt x="495" y="2453"/>
                  <a:pt x="498" y="2448"/>
                  <a:pt x="502" y="2447"/>
                </a:cubicBezTo>
                <a:cubicBezTo>
                  <a:pt x="507" y="2447"/>
                  <a:pt x="511" y="2449"/>
                  <a:pt x="512" y="2454"/>
                </a:cubicBezTo>
                <a:close/>
                <a:moveTo>
                  <a:pt x="550" y="2642"/>
                </a:moveTo>
                <a:lnTo>
                  <a:pt x="572" y="2752"/>
                </a:lnTo>
                <a:cubicBezTo>
                  <a:pt x="573" y="2756"/>
                  <a:pt x="570" y="2760"/>
                  <a:pt x="566" y="2761"/>
                </a:cubicBezTo>
                <a:cubicBezTo>
                  <a:pt x="562" y="2762"/>
                  <a:pt x="557" y="2759"/>
                  <a:pt x="557" y="2755"/>
                </a:cubicBezTo>
                <a:lnTo>
                  <a:pt x="534" y="2645"/>
                </a:lnTo>
                <a:cubicBezTo>
                  <a:pt x="533" y="2641"/>
                  <a:pt x="536" y="2637"/>
                  <a:pt x="541" y="2636"/>
                </a:cubicBezTo>
                <a:cubicBezTo>
                  <a:pt x="545" y="2635"/>
                  <a:pt x="549" y="2638"/>
                  <a:pt x="550" y="2642"/>
                </a:cubicBezTo>
                <a:close/>
                <a:moveTo>
                  <a:pt x="588" y="2830"/>
                </a:moveTo>
                <a:lnTo>
                  <a:pt x="610" y="2940"/>
                </a:lnTo>
                <a:cubicBezTo>
                  <a:pt x="611" y="2944"/>
                  <a:pt x="608" y="2948"/>
                  <a:pt x="604" y="2949"/>
                </a:cubicBezTo>
                <a:cubicBezTo>
                  <a:pt x="600" y="2950"/>
                  <a:pt x="596" y="2947"/>
                  <a:pt x="595" y="2943"/>
                </a:cubicBezTo>
                <a:lnTo>
                  <a:pt x="572" y="2833"/>
                </a:lnTo>
                <a:cubicBezTo>
                  <a:pt x="572" y="2829"/>
                  <a:pt x="574" y="2825"/>
                  <a:pt x="579" y="2824"/>
                </a:cubicBezTo>
                <a:cubicBezTo>
                  <a:pt x="583" y="2823"/>
                  <a:pt x="587" y="2826"/>
                  <a:pt x="588" y="2830"/>
                </a:cubicBezTo>
                <a:close/>
                <a:moveTo>
                  <a:pt x="626" y="3018"/>
                </a:moveTo>
                <a:lnTo>
                  <a:pt x="648" y="3128"/>
                </a:lnTo>
                <a:cubicBezTo>
                  <a:pt x="649" y="3132"/>
                  <a:pt x="647" y="3137"/>
                  <a:pt x="642" y="3137"/>
                </a:cubicBezTo>
                <a:cubicBezTo>
                  <a:pt x="638" y="3138"/>
                  <a:pt x="634" y="3136"/>
                  <a:pt x="633" y="3131"/>
                </a:cubicBezTo>
                <a:lnTo>
                  <a:pt x="611" y="3021"/>
                </a:lnTo>
                <a:cubicBezTo>
                  <a:pt x="610" y="3017"/>
                  <a:pt x="612" y="3013"/>
                  <a:pt x="617" y="3012"/>
                </a:cubicBezTo>
                <a:cubicBezTo>
                  <a:pt x="621" y="3011"/>
                  <a:pt x="625" y="3014"/>
                  <a:pt x="626" y="3018"/>
                </a:cubicBezTo>
                <a:close/>
                <a:moveTo>
                  <a:pt x="664" y="3206"/>
                </a:moveTo>
                <a:lnTo>
                  <a:pt x="687" y="3316"/>
                </a:lnTo>
                <a:cubicBezTo>
                  <a:pt x="687" y="3321"/>
                  <a:pt x="685" y="3325"/>
                  <a:pt x="680" y="3326"/>
                </a:cubicBezTo>
                <a:cubicBezTo>
                  <a:pt x="676" y="3326"/>
                  <a:pt x="672" y="3324"/>
                  <a:pt x="671" y="3319"/>
                </a:cubicBezTo>
                <a:lnTo>
                  <a:pt x="649" y="3210"/>
                </a:lnTo>
                <a:cubicBezTo>
                  <a:pt x="648" y="3205"/>
                  <a:pt x="651" y="3201"/>
                  <a:pt x="655" y="3200"/>
                </a:cubicBezTo>
                <a:cubicBezTo>
                  <a:pt x="659" y="3199"/>
                  <a:pt x="663" y="3202"/>
                  <a:pt x="664" y="3206"/>
                </a:cubicBezTo>
                <a:close/>
                <a:moveTo>
                  <a:pt x="703" y="3395"/>
                </a:moveTo>
                <a:lnTo>
                  <a:pt x="725" y="3504"/>
                </a:lnTo>
                <a:cubicBezTo>
                  <a:pt x="726" y="3509"/>
                  <a:pt x="723" y="3513"/>
                  <a:pt x="718" y="3514"/>
                </a:cubicBezTo>
                <a:cubicBezTo>
                  <a:pt x="714" y="3515"/>
                  <a:pt x="710" y="3512"/>
                  <a:pt x="709" y="3508"/>
                </a:cubicBezTo>
                <a:lnTo>
                  <a:pt x="687" y="3398"/>
                </a:lnTo>
                <a:cubicBezTo>
                  <a:pt x="686" y="3393"/>
                  <a:pt x="689" y="3389"/>
                  <a:pt x="693" y="3388"/>
                </a:cubicBezTo>
                <a:cubicBezTo>
                  <a:pt x="697" y="3387"/>
                  <a:pt x="702" y="3390"/>
                  <a:pt x="703" y="3395"/>
                </a:cubicBezTo>
                <a:close/>
                <a:moveTo>
                  <a:pt x="741" y="3583"/>
                </a:moveTo>
                <a:lnTo>
                  <a:pt x="763" y="3693"/>
                </a:lnTo>
                <a:cubicBezTo>
                  <a:pt x="764" y="3697"/>
                  <a:pt x="761" y="3701"/>
                  <a:pt x="757" y="3702"/>
                </a:cubicBezTo>
                <a:cubicBezTo>
                  <a:pt x="752" y="3703"/>
                  <a:pt x="748" y="3700"/>
                  <a:pt x="747" y="3696"/>
                </a:cubicBezTo>
                <a:lnTo>
                  <a:pt x="725" y="3586"/>
                </a:lnTo>
                <a:cubicBezTo>
                  <a:pt x="724" y="3582"/>
                  <a:pt x="727" y="3577"/>
                  <a:pt x="731" y="3577"/>
                </a:cubicBezTo>
                <a:cubicBezTo>
                  <a:pt x="736" y="3576"/>
                  <a:pt x="740" y="3578"/>
                  <a:pt x="741" y="3583"/>
                </a:cubicBezTo>
                <a:close/>
                <a:moveTo>
                  <a:pt x="779" y="3771"/>
                </a:moveTo>
                <a:lnTo>
                  <a:pt x="801" y="3881"/>
                </a:lnTo>
                <a:cubicBezTo>
                  <a:pt x="802" y="3885"/>
                  <a:pt x="799" y="3889"/>
                  <a:pt x="795" y="3890"/>
                </a:cubicBezTo>
                <a:cubicBezTo>
                  <a:pt x="790" y="3891"/>
                  <a:pt x="786" y="3888"/>
                  <a:pt x="785" y="3884"/>
                </a:cubicBezTo>
                <a:lnTo>
                  <a:pt x="763" y="3774"/>
                </a:lnTo>
                <a:cubicBezTo>
                  <a:pt x="762" y="3770"/>
                  <a:pt x="765" y="3766"/>
                  <a:pt x="769" y="3765"/>
                </a:cubicBezTo>
                <a:cubicBezTo>
                  <a:pt x="774" y="3764"/>
                  <a:pt x="778" y="3767"/>
                  <a:pt x="779" y="3771"/>
                </a:cubicBezTo>
                <a:close/>
                <a:moveTo>
                  <a:pt x="817" y="3959"/>
                </a:moveTo>
                <a:lnTo>
                  <a:pt x="839" y="4069"/>
                </a:lnTo>
                <a:cubicBezTo>
                  <a:pt x="840" y="4073"/>
                  <a:pt x="837" y="4077"/>
                  <a:pt x="833" y="4078"/>
                </a:cubicBezTo>
                <a:cubicBezTo>
                  <a:pt x="829" y="4079"/>
                  <a:pt x="824" y="4076"/>
                  <a:pt x="823" y="4072"/>
                </a:cubicBezTo>
                <a:lnTo>
                  <a:pt x="801" y="3962"/>
                </a:lnTo>
                <a:cubicBezTo>
                  <a:pt x="800" y="3958"/>
                  <a:pt x="803" y="3954"/>
                  <a:pt x="807" y="3953"/>
                </a:cubicBezTo>
                <a:cubicBezTo>
                  <a:pt x="812" y="3952"/>
                  <a:pt x="816" y="3955"/>
                  <a:pt x="817" y="3959"/>
                </a:cubicBezTo>
                <a:close/>
                <a:moveTo>
                  <a:pt x="855" y="4147"/>
                </a:moveTo>
                <a:lnTo>
                  <a:pt x="877" y="4257"/>
                </a:lnTo>
                <a:cubicBezTo>
                  <a:pt x="878" y="4261"/>
                  <a:pt x="875" y="4266"/>
                  <a:pt x="871" y="4266"/>
                </a:cubicBezTo>
                <a:cubicBezTo>
                  <a:pt x="867" y="4267"/>
                  <a:pt x="862" y="4265"/>
                  <a:pt x="862" y="4260"/>
                </a:cubicBezTo>
                <a:lnTo>
                  <a:pt x="839" y="4150"/>
                </a:lnTo>
                <a:cubicBezTo>
                  <a:pt x="838" y="4146"/>
                  <a:pt x="841" y="4142"/>
                  <a:pt x="846" y="4141"/>
                </a:cubicBezTo>
                <a:cubicBezTo>
                  <a:pt x="850" y="4140"/>
                  <a:pt x="854" y="4143"/>
                  <a:pt x="855" y="4147"/>
                </a:cubicBezTo>
                <a:close/>
                <a:moveTo>
                  <a:pt x="893" y="4335"/>
                </a:moveTo>
                <a:lnTo>
                  <a:pt x="915" y="4445"/>
                </a:lnTo>
                <a:cubicBezTo>
                  <a:pt x="916" y="4450"/>
                  <a:pt x="914" y="4454"/>
                  <a:pt x="909" y="4455"/>
                </a:cubicBezTo>
                <a:cubicBezTo>
                  <a:pt x="905" y="4456"/>
                  <a:pt x="901" y="4453"/>
                  <a:pt x="900" y="4448"/>
                </a:cubicBezTo>
                <a:lnTo>
                  <a:pt x="878" y="4339"/>
                </a:lnTo>
                <a:cubicBezTo>
                  <a:pt x="877" y="4334"/>
                  <a:pt x="879" y="4330"/>
                  <a:pt x="884" y="4329"/>
                </a:cubicBezTo>
                <a:cubicBezTo>
                  <a:pt x="888" y="4328"/>
                  <a:pt x="892" y="4331"/>
                  <a:pt x="893" y="4335"/>
                </a:cubicBezTo>
                <a:close/>
                <a:moveTo>
                  <a:pt x="931" y="4524"/>
                </a:moveTo>
                <a:lnTo>
                  <a:pt x="954" y="4633"/>
                </a:lnTo>
                <a:cubicBezTo>
                  <a:pt x="954" y="4638"/>
                  <a:pt x="952" y="4642"/>
                  <a:pt x="947" y="4643"/>
                </a:cubicBezTo>
                <a:cubicBezTo>
                  <a:pt x="943" y="4644"/>
                  <a:pt x="939" y="4641"/>
                  <a:pt x="938" y="4637"/>
                </a:cubicBezTo>
                <a:lnTo>
                  <a:pt x="916" y="4527"/>
                </a:lnTo>
                <a:cubicBezTo>
                  <a:pt x="915" y="4522"/>
                  <a:pt x="918" y="4518"/>
                  <a:pt x="922" y="4517"/>
                </a:cubicBezTo>
                <a:cubicBezTo>
                  <a:pt x="926" y="4516"/>
                  <a:pt x="930" y="4519"/>
                  <a:pt x="931" y="4524"/>
                </a:cubicBezTo>
                <a:close/>
                <a:moveTo>
                  <a:pt x="969" y="4712"/>
                </a:moveTo>
                <a:lnTo>
                  <a:pt x="992" y="4822"/>
                </a:lnTo>
                <a:cubicBezTo>
                  <a:pt x="993" y="4826"/>
                  <a:pt x="990" y="4830"/>
                  <a:pt x="985" y="4831"/>
                </a:cubicBezTo>
                <a:cubicBezTo>
                  <a:pt x="981" y="4832"/>
                  <a:pt x="977" y="4829"/>
                  <a:pt x="976" y="4825"/>
                </a:cubicBezTo>
                <a:lnTo>
                  <a:pt x="954" y="4715"/>
                </a:lnTo>
                <a:cubicBezTo>
                  <a:pt x="953" y="4711"/>
                  <a:pt x="956" y="4706"/>
                  <a:pt x="960" y="4706"/>
                </a:cubicBezTo>
                <a:cubicBezTo>
                  <a:pt x="964" y="4705"/>
                  <a:pt x="969" y="4707"/>
                  <a:pt x="969" y="4712"/>
                </a:cubicBezTo>
                <a:close/>
                <a:moveTo>
                  <a:pt x="1008" y="4900"/>
                </a:moveTo>
                <a:lnTo>
                  <a:pt x="1030" y="5010"/>
                </a:lnTo>
                <a:cubicBezTo>
                  <a:pt x="1031" y="5014"/>
                  <a:pt x="1028" y="5018"/>
                  <a:pt x="1024" y="5019"/>
                </a:cubicBezTo>
                <a:cubicBezTo>
                  <a:pt x="1019" y="5020"/>
                  <a:pt x="1015" y="5017"/>
                  <a:pt x="1014" y="5013"/>
                </a:cubicBezTo>
                <a:lnTo>
                  <a:pt x="992" y="4903"/>
                </a:lnTo>
                <a:cubicBezTo>
                  <a:pt x="991" y="4899"/>
                  <a:pt x="994" y="4895"/>
                  <a:pt x="998" y="4894"/>
                </a:cubicBezTo>
                <a:cubicBezTo>
                  <a:pt x="1002" y="4893"/>
                  <a:pt x="1007" y="4896"/>
                  <a:pt x="1008" y="4900"/>
                </a:cubicBezTo>
                <a:close/>
                <a:moveTo>
                  <a:pt x="1046" y="5088"/>
                </a:moveTo>
                <a:lnTo>
                  <a:pt x="1068" y="5198"/>
                </a:lnTo>
                <a:cubicBezTo>
                  <a:pt x="1069" y="5202"/>
                  <a:pt x="1066" y="5206"/>
                  <a:pt x="1062" y="5207"/>
                </a:cubicBezTo>
                <a:cubicBezTo>
                  <a:pt x="1057" y="5208"/>
                  <a:pt x="1053" y="5205"/>
                  <a:pt x="1052" y="5201"/>
                </a:cubicBezTo>
                <a:lnTo>
                  <a:pt x="1030" y="5091"/>
                </a:lnTo>
                <a:cubicBezTo>
                  <a:pt x="1029" y="5087"/>
                  <a:pt x="1032" y="5083"/>
                  <a:pt x="1036" y="5082"/>
                </a:cubicBezTo>
                <a:cubicBezTo>
                  <a:pt x="1041" y="5081"/>
                  <a:pt x="1045" y="5084"/>
                  <a:pt x="1046" y="5088"/>
                </a:cubicBezTo>
                <a:close/>
                <a:moveTo>
                  <a:pt x="1084" y="5276"/>
                </a:moveTo>
                <a:lnTo>
                  <a:pt x="1106" y="5386"/>
                </a:lnTo>
                <a:cubicBezTo>
                  <a:pt x="1107" y="5390"/>
                  <a:pt x="1104" y="5395"/>
                  <a:pt x="1100" y="5396"/>
                </a:cubicBezTo>
                <a:cubicBezTo>
                  <a:pt x="1096" y="5396"/>
                  <a:pt x="1091" y="5394"/>
                  <a:pt x="1090" y="5389"/>
                </a:cubicBezTo>
                <a:lnTo>
                  <a:pt x="1068" y="5280"/>
                </a:lnTo>
                <a:cubicBezTo>
                  <a:pt x="1067" y="5275"/>
                  <a:pt x="1070" y="5271"/>
                  <a:pt x="1074" y="5270"/>
                </a:cubicBezTo>
                <a:cubicBezTo>
                  <a:pt x="1079" y="5269"/>
                  <a:pt x="1083" y="5272"/>
                  <a:pt x="1084" y="5276"/>
                </a:cubicBezTo>
                <a:close/>
                <a:moveTo>
                  <a:pt x="1122" y="5465"/>
                </a:moveTo>
                <a:lnTo>
                  <a:pt x="1144" y="5574"/>
                </a:lnTo>
                <a:cubicBezTo>
                  <a:pt x="1145" y="5579"/>
                  <a:pt x="1142" y="5583"/>
                  <a:pt x="1138" y="5584"/>
                </a:cubicBezTo>
                <a:cubicBezTo>
                  <a:pt x="1134" y="5585"/>
                  <a:pt x="1129" y="5582"/>
                  <a:pt x="1129" y="5577"/>
                </a:cubicBezTo>
                <a:lnTo>
                  <a:pt x="1106" y="5468"/>
                </a:lnTo>
                <a:cubicBezTo>
                  <a:pt x="1105" y="5463"/>
                  <a:pt x="1108" y="5459"/>
                  <a:pt x="1113" y="5458"/>
                </a:cubicBezTo>
                <a:cubicBezTo>
                  <a:pt x="1117" y="5457"/>
                  <a:pt x="1121" y="5460"/>
                  <a:pt x="1122" y="5465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60" name="Freeform 145"/>
          <p:cNvSpPr>
            <a:spLocks noEditPoints="1"/>
          </p:cNvSpPr>
          <p:nvPr/>
        </p:nvSpPr>
        <p:spPr bwMode="auto">
          <a:xfrm>
            <a:off x="6450013" y="1828800"/>
            <a:ext cx="2617787" cy="2967038"/>
          </a:xfrm>
          <a:custGeom>
            <a:avLst/>
            <a:gdLst>
              <a:gd name="T0" fmla="*/ 2147483647 w 4763"/>
              <a:gd name="T1" fmla="*/ 2147483647 h 3785"/>
              <a:gd name="T2" fmla="*/ 2147483647 w 4763"/>
              <a:gd name="T3" fmla="*/ 2147483647 h 3785"/>
              <a:gd name="T4" fmla="*/ 2147483647 w 4763"/>
              <a:gd name="T5" fmla="*/ 2147483647 h 3785"/>
              <a:gd name="T6" fmla="*/ 2147483647 w 4763"/>
              <a:gd name="T7" fmla="*/ 2147483647 h 3785"/>
              <a:gd name="T8" fmla="*/ 2147483647 w 4763"/>
              <a:gd name="T9" fmla="*/ 2147483647 h 3785"/>
              <a:gd name="T10" fmla="*/ 2147483647 w 4763"/>
              <a:gd name="T11" fmla="*/ 2147483647 h 3785"/>
              <a:gd name="T12" fmla="*/ 2147483647 w 4763"/>
              <a:gd name="T13" fmla="*/ 2147483647 h 3785"/>
              <a:gd name="T14" fmla="*/ 2147483647 w 4763"/>
              <a:gd name="T15" fmla="*/ 2147483647 h 3785"/>
              <a:gd name="T16" fmla="*/ 2147483647 w 4763"/>
              <a:gd name="T17" fmla="*/ 2147483647 h 3785"/>
              <a:gd name="T18" fmla="*/ 2147483647 w 4763"/>
              <a:gd name="T19" fmla="*/ 2147483647 h 3785"/>
              <a:gd name="T20" fmla="*/ 2147483647 w 4763"/>
              <a:gd name="T21" fmla="*/ 2147483647 h 3785"/>
              <a:gd name="T22" fmla="*/ 2147483647 w 4763"/>
              <a:gd name="T23" fmla="*/ 2147483647 h 3785"/>
              <a:gd name="T24" fmla="*/ 2147483647 w 4763"/>
              <a:gd name="T25" fmla="*/ 2147483647 h 3785"/>
              <a:gd name="T26" fmla="*/ 2147483647 w 4763"/>
              <a:gd name="T27" fmla="*/ 2147483647 h 3785"/>
              <a:gd name="T28" fmla="*/ 2147483647 w 4763"/>
              <a:gd name="T29" fmla="*/ 2147483647 h 3785"/>
              <a:gd name="T30" fmla="*/ 2147483647 w 4763"/>
              <a:gd name="T31" fmla="*/ 2147483647 h 3785"/>
              <a:gd name="T32" fmla="*/ 2147483647 w 4763"/>
              <a:gd name="T33" fmla="*/ 2147483647 h 3785"/>
              <a:gd name="T34" fmla="*/ 2147483647 w 4763"/>
              <a:gd name="T35" fmla="*/ 2147483647 h 3785"/>
              <a:gd name="T36" fmla="*/ 2147483647 w 4763"/>
              <a:gd name="T37" fmla="*/ 2147483647 h 3785"/>
              <a:gd name="T38" fmla="*/ 2147483647 w 4763"/>
              <a:gd name="T39" fmla="*/ 2147483647 h 3785"/>
              <a:gd name="T40" fmla="*/ 2147483647 w 4763"/>
              <a:gd name="T41" fmla="*/ 2147483647 h 3785"/>
              <a:gd name="T42" fmla="*/ 2147483647 w 4763"/>
              <a:gd name="T43" fmla="*/ 2147483647 h 3785"/>
              <a:gd name="T44" fmla="*/ 2147483647 w 4763"/>
              <a:gd name="T45" fmla="*/ 2147483647 h 3785"/>
              <a:gd name="T46" fmla="*/ 2147483647 w 4763"/>
              <a:gd name="T47" fmla="*/ 2147483647 h 3785"/>
              <a:gd name="T48" fmla="*/ 2147483647 w 4763"/>
              <a:gd name="T49" fmla="*/ 2147483647 h 3785"/>
              <a:gd name="T50" fmla="*/ 2147483647 w 4763"/>
              <a:gd name="T51" fmla="*/ 2147483647 h 3785"/>
              <a:gd name="T52" fmla="*/ 2147483647 w 4763"/>
              <a:gd name="T53" fmla="*/ 2147483647 h 3785"/>
              <a:gd name="T54" fmla="*/ 2147483647 w 4763"/>
              <a:gd name="T55" fmla="*/ 2147483647 h 3785"/>
              <a:gd name="T56" fmla="*/ 2147483647 w 4763"/>
              <a:gd name="T57" fmla="*/ 2147483647 h 3785"/>
              <a:gd name="T58" fmla="*/ 2147483647 w 4763"/>
              <a:gd name="T59" fmla="*/ 2147483647 h 3785"/>
              <a:gd name="T60" fmla="*/ 2147483647 w 4763"/>
              <a:gd name="T61" fmla="*/ 2147483647 h 3785"/>
              <a:gd name="T62" fmla="*/ 2147483647 w 4763"/>
              <a:gd name="T63" fmla="*/ 2147483647 h 3785"/>
              <a:gd name="T64" fmla="*/ 2147483647 w 4763"/>
              <a:gd name="T65" fmla="*/ 2147483647 h 3785"/>
              <a:gd name="T66" fmla="*/ 2147483647 w 4763"/>
              <a:gd name="T67" fmla="*/ 2147483647 h 3785"/>
              <a:gd name="T68" fmla="*/ 2147483647 w 4763"/>
              <a:gd name="T69" fmla="*/ 2147483647 h 3785"/>
              <a:gd name="T70" fmla="*/ 2147483647 w 4763"/>
              <a:gd name="T71" fmla="*/ 2147483647 h 3785"/>
              <a:gd name="T72" fmla="*/ 2147483647 w 4763"/>
              <a:gd name="T73" fmla="*/ 2147483647 h 3785"/>
              <a:gd name="T74" fmla="*/ 2147483647 w 4763"/>
              <a:gd name="T75" fmla="*/ 2147483647 h 3785"/>
              <a:gd name="T76" fmla="*/ 2147483647 w 4763"/>
              <a:gd name="T77" fmla="*/ 2147483647 h 3785"/>
              <a:gd name="T78" fmla="*/ 2147483647 w 4763"/>
              <a:gd name="T79" fmla="*/ 2147483647 h 3785"/>
              <a:gd name="T80" fmla="*/ 2147483647 w 4763"/>
              <a:gd name="T81" fmla="*/ 2147483647 h 3785"/>
              <a:gd name="T82" fmla="*/ 2147483647 w 4763"/>
              <a:gd name="T83" fmla="*/ 2147483647 h 3785"/>
              <a:gd name="T84" fmla="*/ 2147483647 w 4763"/>
              <a:gd name="T85" fmla="*/ 2147483647 h 3785"/>
              <a:gd name="T86" fmla="*/ 2147483647 w 4763"/>
              <a:gd name="T87" fmla="*/ 2147483647 h 3785"/>
              <a:gd name="T88" fmla="*/ 2147483647 w 4763"/>
              <a:gd name="T89" fmla="*/ 2147483647 h 3785"/>
              <a:gd name="T90" fmla="*/ 2147483647 w 4763"/>
              <a:gd name="T91" fmla="*/ 2147483647 h 3785"/>
              <a:gd name="T92" fmla="*/ 2147483647 w 4763"/>
              <a:gd name="T93" fmla="*/ 2147483647 h 3785"/>
              <a:gd name="T94" fmla="*/ 2147483647 w 4763"/>
              <a:gd name="T95" fmla="*/ 2147483647 h 3785"/>
              <a:gd name="T96" fmla="*/ 2147483647 w 4763"/>
              <a:gd name="T97" fmla="*/ 2147483647 h 3785"/>
              <a:gd name="T98" fmla="*/ 2147483647 w 4763"/>
              <a:gd name="T99" fmla="*/ 2147483647 h 3785"/>
              <a:gd name="T100" fmla="*/ 2147483647 w 4763"/>
              <a:gd name="T101" fmla="*/ 2147483647 h 3785"/>
              <a:gd name="T102" fmla="*/ 2147483647 w 4763"/>
              <a:gd name="T103" fmla="*/ 2147483647 h 3785"/>
              <a:gd name="T104" fmla="*/ 2147483647 w 4763"/>
              <a:gd name="T105" fmla="*/ 2147483647 h 3785"/>
              <a:gd name="T106" fmla="*/ 2147483647 w 4763"/>
              <a:gd name="T107" fmla="*/ 2147483647 h 3785"/>
              <a:gd name="T108" fmla="*/ 2147483647 w 4763"/>
              <a:gd name="T109" fmla="*/ 2147483647 h 3785"/>
              <a:gd name="T110" fmla="*/ 2147483647 w 4763"/>
              <a:gd name="T111" fmla="*/ 2147483647 h 37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63"/>
              <a:gd name="T169" fmla="*/ 0 h 3785"/>
              <a:gd name="T170" fmla="*/ 4763 w 4763"/>
              <a:gd name="T171" fmla="*/ 3785 h 37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63" h="3785">
                <a:moveTo>
                  <a:pt x="4749" y="3782"/>
                </a:moveTo>
                <a:lnTo>
                  <a:pt x="4662" y="3713"/>
                </a:lnTo>
                <a:cubicBezTo>
                  <a:pt x="4658" y="3710"/>
                  <a:pt x="4658" y="3705"/>
                  <a:pt x="4660" y="3701"/>
                </a:cubicBezTo>
                <a:cubicBezTo>
                  <a:pt x="4663" y="3698"/>
                  <a:pt x="4668" y="3697"/>
                  <a:pt x="4672" y="3700"/>
                </a:cubicBezTo>
                <a:lnTo>
                  <a:pt x="4759" y="3770"/>
                </a:lnTo>
                <a:cubicBezTo>
                  <a:pt x="4763" y="3773"/>
                  <a:pt x="4763" y="3778"/>
                  <a:pt x="4761" y="3781"/>
                </a:cubicBezTo>
                <a:cubicBezTo>
                  <a:pt x="4758" y="3785"/>
                  <a:pt x="4753" y="3785"/>
                  <a:pt x="4749" y="3782"/>
                </a:cubicBezTo>
                <a:close/>
                <a:moveTo>
                  <a:pt x="4599" y="3663"/>
                </a:moveTo>
                <a:lnTo>
                  <a:pt x="4511" y="3593"/>
                </a:lnTo>
                <a:cubicBezTo>
                  <a:pt x="4508" y="3591"/>
                  <a:pt x="4507" y="3586"/>
                  <a:pt x="4510" y="3582"/>
                </a:cubicBezTo>
                <a:cubicBezTo>
                  <a:pt x="4513" y="3579"/>
                  <a:pt x="4518" y="3578"/>
                  <a:pt x="4521" y="3581"/>
                </a:cubicBezTo>
                <a:lnTo>
                  <a:pt x="4609" y="3650"/>
                </a:lnTo>
                <a:cubicBezTo>
                  <a:pt x="4612" y="3653"/>
                  <a:pt x="4613" y="3658"/>
                  <a:pt x="4610" y="3662"/>
                </a:cubicBezTo>
                <a:cubicBezTo>
                  <a:pt x="4607" y="3665"/>
                  <a:pt x="4602" y="3666"/>
                  <a:pt x="4599" y="3663"/>
                </a:cubicBezTo>
                <a:close/>
                <a:moveTo>
                  <a:pt x="4449" y="3544"/>
                </a:moveTo>
                <a:lnTo>
                  <a:pt x="4361" y="3474"/>
                </a:lnTo>
                <a:cubicBezTo>
                  <a:pt x="4357" y="3471"/>
                  <a:pt x="4357" y="3466"/>
                  <a:pt x="4360" y="3463"/>
                </a:cubicBezTo>
                <a:cubicBezTo>
                  <a:pt x="4362" y="3459"/>
                  <a:pt x="4367" y="3459"/>
                  <a:pt x="4371" y="3461"/>
                </a:cubicBezTo>
                <a:lnTo>
                  <a:pt x="4459" y="3531"/>
                </a:lnTo>
                <a:cubicBezTo>
                  <a:pt x="4462" y="3534"/>
                  <a:pt x="4463" y="3539"/>
                  <a:pt x="4460" y="3542"/>
                </a:cubicBezTo>
                <a:cubicBezTo>
                  <a:pt x="4457" y="3546"/>
                  <a:pt x="4452" y="3546"/>
                  <a:pt x="4449" y="3544"/>
                </a:cubicBezTo>
                <a:close/>
                <a:moveTo>
                  <a:pt x="4298" y="3424"/>
                </a:moveTo>
                <a:lnTo>
                  <a:pt x="4211" y="3355"/>
                </a:lnTo>
                <a:cubicBezTo>
                  <a:pt x="4207" y="3352"/>
                  <a:pt x="4206" y="3347"/>
                  <a:pt x="4209" y="3343"/>
                </a:cubicBezTo>
                <a:cubicBezTo>
                  <a:pt x="4212" y="3340"/>
                  <a:pt x="4217" y="3339"/>
                  <a:pt x="4220" y="3342"/>
                </a:cubicBezTo>
                <a:lnTo>
                  <a:pt x="4308" y="3412"/>
                </a:lnTo>
                <a:cubicBezTo>
                  <a:pt x="4312" y="3414"/>
                  <a:pt x="4312" y="3419"/>
                  <a:pt x="4309" y="3423"/>
                </a:cubicBezTo>
                <a:cubicBezTo>
                  <a:pt x="4307" y="3426"/>
                  <a:pt x="4302" y="3427"/>
                  <a:pt x="4298" y="3424"/>
                </a:cubicBezTo>
                <a:close/>
                <a:moveTo>
                  <a:pt x="4148" y="3305"/>
                </a:moveTo>
                <a:lnTo>
                  <a:pt x="4060" y="3235"/>
                </a:lnTo>
                <a:cubicBezTo>
                  <a:pt x="4057" y="3232"/>
                  <a:pt x="4056" y="3227"/>
                  <a:pt x="4059" y="3224"/>
                </a:cubicBezTo>
                <a:cubicBezTo>
                  <a:pt x="4062" y="3221"/>
                  <a:pt x="4067" y="3220"/>
                  <a:pt x="4070" y="3223"/>
                </a:cubicBezTo>
                <a:lnTo>
                  <a:pt x="4158" y="3292"/>
                </a:lnTo>
                <a:cubicBezTo>
                  <a:pt x="4161" y="3295"/>
                  <a:pt x="4162" y="3300"/>
                  <a:pt x="4159" y="3304"/>
                </a:cubicBezTo>
                <a:cubicBezTo>
                  <a:pt x="4156" y="3307"/>
                  <a:pt x="4151" y="3308"/>
                  <a:pt x="4148" y="3305"/>
                </a:cubicBezTo>
                <a:close/>
                <a:moveTo>
                  <a:pt x="3997" y="3185"/>
                </a:moveTo>
                <a:lnTo>
                  <a:pt x="3910" y="3116"/>
                </a:lnTo>
                <a:cubicBezTo>
                  <a:pt x="3906" y="3113"/>
                  <a:pt x="3906" y="3108"/>
                  <a:pt x="3908" y="3105"/>
                </a:cubicBezTo>
                <a:cubicBezTo>
                  <a:pt x="3911" y="3101"/>
                  <a:pt x="3916" y="3101"/>
                  <a:pt x="3920" y="3103"/>
                </a:cubicBezTo>
                <a:lnTo>
                  <a:pt x="4007" y="3173"/>
                </a:lnTo>
                <a:cubicBezTo>
                  <a:pt x="4011" y="3176"/>
                  <a:pt x="4011" y="3181"/>
                  <a:pt x="4009" y="3184"/>
                </a:cubicBezTo>
                <a:cubicBezTo>
                  <a:pt x="4006" y="3188"/>
                  <a:pt x="4001" y="3188"/>
                  <a:pt x="3997" y="3185"/>
                </a:cubicBezTo>
                <a:close/>
                <a:moveTo>
                  <a:pt x="3847" y="3066"/>
                </a:moveTo>
                <a:lnTo>
                  <a:pt x="3759" y="2996"/>
                </a:lnTo>
                <a:cubicBezTo>
                  <a:pt x="3756" y="2994"/>
                  <a:pt x="3755" y="2989"/>
                  <a:pt x="3758" y="2985"/>
                </a:cubicBezTo>
                <a:cubicBezTo>
                  <a:pt x="3761" y="2982"/>
                  <a:pt x="3766" y="2981"/>
                  <a:pt x="3769" y="2984"/>
                </a:cubicBezTo>
                <a:lnTo>
                  <a:pt x="3857" y="3054"/>
                </a:lnTo>
                <a:cubicBezTo>
                  <a:pt x="3861" y="3056"/>
                  <a:pt x="3861" y="3061"/>
                  <a:pt x="3858" y="3065"/>
                </a:cubicBezTo>
                <a:cubicBezTo>
                  <a:pt x="3856" y="3068"/>
                  <a:pt x="3851" y="3069"/>
                  <a:pt x="3847" y="3066"/>
                </a:cubicBezTo>
                <a:close/>
                <a:moveTo>
                  <a:pt x="3697" y="2947"/>
                </a:moveTo>
                <a:lnTo>
                  <a:pt x="3609" y="2877"/>
                </a:lnTo>
                <a:cubicBezTo>
                  <a:pt x="3606" y="2874"/>
                  <a:pt x="3605" y="2869"/>
                  <a:pt x="3608" y="2866"/>
                </a:cubicBezTo>
                <a:cubicBezTo>
                  <a:pt x="3610" y="2862"/>
                  <a:pt x="3615" y="2862"/>
                  <a:pt x="3619" y="2865"/>
                </a:cubicBezTo>
                <a:lnTo>
                  <a:pt x="3707" y="2934"/>
                </a:lnTo>
                <a:cubicBezTo>
                  <a:pt x="3710" y="2937"/>
                  <a:pt x="3711" y="2942"/>
                  <a:pt x="3708" y="2945"/>
                </a:cubicBezTo>
                <a:cubicBezTo>
                  <a:pt x="3705" y="2949"/>
                  <a:pt x="3700" y="2949"/>
                  <a:pt x="3697" y="2947"/>
                </a:cubicBezTo>
                <a:close/>
                <a:moveTo>
                  <a:pt x="3546" y="2827"/>
                </a:moveTo>
                <a:lnTo>
                  <a:pt x="3459" y="2758"/>
                </a:lnTo>
                <a:cubicBezTo>
                  <a:pt x="3455" y="2755"/>
                  <a:pt x="3455" y="2750"/>
                  <a:pt x="3457" y="2746"/>
                </a:cubicBezTo>
                <a:cubicBezTo>
                  <a:pt x="3460" y="2743"/>
                  <a:pt x="3465" y="2742"/>
                  <a:pt x="3469" y="2745"/>
                </a:cubicBezTo>
                <a:lnTo>
                  <a:pt x="3556" y="2815"/>
                </a:lnTo>
                <a:cubicBezTo>
                  <a:pt x="3560" y="2818"/>
                  <a:pt x="3560" y="2823"/>
                  <a:pt x="3558" y="2826"/>
                </a:cubicBezTo>
                <a:cubicBezTo>
                  <a:pt x="3555" y="2829"/>
                  <a:pt x="3550" y="2830"/>
                  <a:pt x="3546" y="2827"/>
                </a:cubicBezTo>
                <a:close/>
                <a:moveTo>
                  <a:pt x="3396" y="2708"/>
                </a:moveTo>
                <a:lnTo>
                  <a:pt x="3308" y="2638"/>
                </a:lnTo>
                <a:cubicBezTo>
                  <a:pt x="3305" y="2636"/>
                  <a:pt x="3304" y="2631"/>
                  <a:pt x="3307" y="2627"/>
                </a:cubicBezTo>
                <a:cubicBezTo>
                  <a:pt x="3310" y="2624"/>
                  <a:pt x="3315" y="2623"/>
                  <a:pt x="3318" y="2626"/>
                </a:cubicBezTo>
                <a:lnTo>
                  <a:pt x="3406" y="2695"/>
                </a:lnTo>
                <a:cubicBezTo>
                  <a:pt x="3409" y="2698"/>
                  <a:pt x="3410" y="2703"/>
                  <a:pt x="3407" y="2707"/>
                </a:cubicBezTo>
                <a:cubicBezTo>
                  <a:pt x="3404" y="2710"/>
                  <a:pt x="3399" y="2711"/>
                  <a:pt x="3396" y="2708"/>
                </a:cubicBezTo>
                <a:close/>
                <a:moveTo>
                  <a:pt x="3246" y="2589"/>
                </a:moveTo>
                <a:lnTo>
                  <a:pt x="3158" y="2519"/>
                </a:lnTo>
                <a:cubicBezTo>
                  <a:pt x="3154" y="2516"/>
                  <a:pt x="3154" y="2511"/>
                  <a:pt x="3157" y="2508"/>
                </a:cubicBezTo>
                <a:cubicBezTo>
                  <a:pt x="3159" y="2504"/>
                  <a:pt x="3164" y="2504"/>
                  <a:pt x="3168" y="2506"/>
                </a:cubicBezTo>
                <a:lnTo>
                  <a:pt x="3256" y="2576"/>
                </a:lnTo>
                <a:cubicBezTo>
                  <a:pt x="3259" y="2579"/>
                  <a:pt x="3260" y="2584"/>
                  <a:pt x="3257" y="2587"/>
                </a:cubicBezTo>
                <a:cubicBezTo>
                  <a:pt x="3254" y="2591"/>
                  <a:pt x="3249" y="2591"/>
                  <a:pt x="3246" y="2589"/>
                </a:cubicBezTo>
                <a:close/>
                <a:moveTo>
                  <a:pt x="3095" y="2469"/>
                </a:moveTo>
                <a:lnTo>
                  <a:pt x="3008" y="2400"/>
                </a:lnTo>
                <a:cubicBezTo>
                  <a:pt x="3004" y="2397"/>
                  <a:pt x="3003" y="2392"/>
                  <a:pt x="3006" y="2388"/>
                </a:cubicBezTo>
                <a:cubicBezTo>
                  <a:pt x="3009" y="2385"/>
                  <a:pt x="3014" y="2384"/>
                  <a:pt x="3017" y="2387"/>
                </a:cubicBezTo>
                <a:lnTo>
                  <a:pt x="3105" y="2457"/>
                </a:lnTo>
                <a:cubicBezTo>
                  <a:pt x="3109" y="2459"/>
                  <a:pt x="3109" y="2464"/>
                  <a:pt x="3106" y="2468"/>
                </a:cubicBezTo>
                <a:cubicBezTo>
                  <a:pt x="3104" y="2471"/>
                  <a:pt x="3099" y="2472"/>
                  <a:pt x="3095" y="2469"/>
                </a:cubicBezTo>
                <a:close/>
                <a:moveTo>
                  <a:pt x="2945" y="2350"/>
                </a:moveTo>
                <a:lnTo>
                  <a:pt x="2857" y="2280"/>
                </a:lnTo>
                <a:cubicBezTo>
                  <a:pt x="2854" y="2277"/>
                  <a:pt x="2853" y="2272"/>
                  <a:pt x="2856" y="2269"/>
                </a:cubicBezTo>
                <a:cubicBezTo>
                  <a:pt x="2859" y="2265"/>
                  <a:pt x="2864" y="2265"/>
                  <a:pt x="2867" y="2268"/>
                </a:cubicBezTo>
                <a:lnTo>
                  <a:pt x="2955" y="2337"/>
                </a:lnTo>
                <a:cubicBezTo>
                  <a:pt x="2958" y="2340"/>
                  <a:pt x="2959" y="2345"/>
                  <a:pt x="2956" y="2349"/>
                </a:cubicBezTo>
                <a:cubicBezTo>
                  <a:pt x="2953" y="2352"/>
                  <a:pt x="2948" y="2353"/>
                  <a:pt x="2945" y="2350"/>
                </a:cubicBezTo>
                <a:close/>
                <a:moveTo>
                  <a:pt x="2794" y="2230"/>
                </a:moveTo>
                <a:lnTo>
                  <a:pt x="2707" y="2161"/>
                </a:lnTo>
                <a:cubicBezTo>
                  <a:pt x="2703" y="2158"/>
                  <a:pt x="2703" y="2153"/>
                  <a:pt x="2705" y="2150"/>
                </a:cubicBezTo>
                <a:cubicBezTo>
                  <a:pt x="2708" y="2146"/>
                  <a:pt x="2713" y="2146"/>
                  <a:pt x="2717" y="2148"/>
                </a:cubicBezTo>
                <a:lnTo>
                  <a:pt x="2804" y="2218"/>
                </a:lnTo>
                <a:cubicBezTo>
                  <a:pt x="2808" y="2221"/>
                  <a:pt x="2808" y="2226"/>
                  <a:pt x="2806" y="2229"/>
                </a:cubicBezTo>
                <a:cubicBezTo>
                  <a:pt x="2803" y="2233"/>
                  <a:pt x="2798" y="2233"/>
                  <a:pt x="2794" y="2230"/>
                </a:cubicBezTo>
                <a:close/>
                <a:moveTo>
                  <a:pt x="2644" y="2111"/>
                </a:moveTo>
                <a:lnTo>
                  <a:pt x="2556" y="2041"/>
                </a:lnTo>
                <a:cubicBezTo>
                  <a:pt x="2553" y="2039"/>
                  <a:pt x="2552" y="2034"/>
                  <a:pt x="2555" y="2030"/>
                </a:cubicBezTo>
                <a:cubicBezTo>
                  <a:pt x="2558" y="2027"/>
                  <a:pt x="2563" y="2026"/>
                  <a:pt x="2566" y="2029"/>
                </a:cubicBezTo>
                <a:lnTo>
                  <a:pt x="2654" y="2099"/>
                </a:lnTo>
                <a:cubicBezTo>
                  <a:pt x="2658" y="2101"/>
                  <a:pt x="2658" y="2106"/>
                  <a:pt x="2655" y="2110"/>
                </a:cubicBezTo>
                <a:cubicBezTo>
                  <a:pt x="2653" y="2113"/>
                  <a:pt x="2648" y="2114"/>
                  <a:pt x="2644" y="2111"/>
                </a:cubicBezTo>
                <a:close/>
                <a:moveTo>
                  <a:pt x="2494" y="1992"/>
                </a:moveTo>
                <a:lnTo>
                  <a:pt x="2406" y="1922"/>
                </a:lnTo>
                <a:cubicBezTo>
                  <a:pt x="2403" y="1919"/>
                  <a:pt x="2402" y="1914"/>
                  <a:pt x="2405" y="1911"/>
                </a:cubicBezTo>
                <a:cubicBezTo>
                  <a:pt x="2407" y="1907"/>
                  <a:pt x="2412" y="1907"/>
                  <a:pt x="2416" y="1909"/>
                </a:cubicBezTo>
                <a:lnTo>
                  <a:pt x="2504" y="1979"/>
                </a:lnTo>
                <a:cubicBezTo>
                  <a:pt x="2507" y="1982"/>
                  <a:pt x="2508" y="1987"/>
                  <a:pt x="2505" y="1990"/>
                </a:cubicBezTo>
                <a:cubicBezTo>
                  <a:pt x="2502" y="1994"/>
                  <a:pt x="2497" y="1994"/>
                  <a:pt x="2494" y="1992"/>
                </a:cubicBezTo>
                <a:close/>
                <a:moveTo>
                  <a:pt x="2343" y="1872"/>
                </a:moveTo>
                <a:lnTo>
                  <a:pt x="2256" y="1803"/>
                </a:lnTo>
                <a:cubicBezTo>
                  <a:pt x="2252" y="1800"/>
                  <a:pt x="2252" y="1795"/>
                  <a:pt x="2254" y="1791"/>
                </a:cubicBezTo>
                <a:cubicBezTo>
                  <a:pt x="2257" y="1788"/>
                  <a:pt x="2262" y="1787"/>
                  <a:pt x="2266" y="1790"/>
                </a:cubicBezTo>
                <a:lnTo>
                  <a:pt x="2353" y="1860"/>
                </a:lnTo>
                <a:cubicBezTo>
                  <a:pt x="2357" y="1862"/>
                  <a:pt x="2357" y="1868"/>
                  <a:pt x="2355" y="1871"/>
                </a:cubicBezTo>
                <a:cubicBezTo>
                  <a:pt x="2352" y="1874"/>
                  <a:pt x="2347" y="1875"/>
                  <a:pt x="2343" y="1872"/>
                </a:cubicBezTo>
                <a:close/>
                <a:moveTo>
                  <a:pt x="2193" y="1753"/>
                </a:moveTo>
                <a:lnTo>
                  <a:pt x="2105" y="1683"/>
                </a:lnTo>
                <a:cubicBezTo>
                  <a:pt x="2102" y="1681"/>
                  <a:pt x="2101" y="1675"/>
                  <a:pt x="2104" y="1672"/>
                </a:cubicBezTo>
                <a:cubicBezTo>
                  <a:pt x="2107" y="1669"/>
                  <a:pt x="2112" y="1668"/>
                  <a:pt x="2115" y="1671"/>
                </a:cubicBezTo>
                <a:lnTo>
                  <a:pt x="2203" y="1740"/>
                </a:lnTo>
                <a:cubicBezTo>
                  <a:pt x="2206" y="1743"/>
                  <a:pt x="2207" y="1748"/>
                  <a:pt x="2204" y="1752"/>
                </a:cubicBezTo>
                <a:cubicBezTo>
                  <a:pt x="2201" y="1755"/>
                  <a:pt x="2196" y="1756"/>
                  <a:pt x="2193" y="1753"/>
                </a:cubicBezTo>
                <a:close/>
                <a:moveTo>
                  <a:pt x="2043" y="1634"/>
                </a:moveTo>
                <a:lnTo>
                  <a:pt x="1955" y="1564"/>
                </a:lnTo>
                <a:cubicBezTo>
                  <a:pt x="1951" y="1561"/>
                  <a:pt x="1951" y="1556"/>
                  <a:pt x="1954" y="1553"/>
                </a:cubicBezTo>
                <a:cubicBezTo>
                  <a:pt x="1956" y="1549"/>
                  <a:pt x="1961" y="1549"/>
                  <a:pt x="1965" y="1551"/>
                </a:cubicBezTo>
                <a:lnTo>
                  <a:pt x="2053" y="1621"/>
                </a:lnTo>
                <a:cubicBezTo>
                  <a:pt x="2056" y="1624"/>
                  <a:pt x="2057" y="1629"/>
                  <a:pt x="2054" y="1632"/>
                </a:cubicBezTo>
                <a:cubicBezTo>
                  <a:pt x="2051" y="1636"/>
                  <a:pt x="2046" y="1636"/>
                  <a:pt x="2043" y="1634"/>
                </a:cubicBezTo>
                <a:close/>
                <a:moveTo>
                  <a:pt x="1892" y="1514"/>
                </a:moveTo>
                <a:lnTo>
                  <a:pt x="1805" y="1445"/>
                </a:lnTo>
                <a:cubicBezTo>
                  <a:pt x="1801" y="1442"/>
                  <a:pt x="1800" y="1437"/>
                  <a:pt x="1803" y="1433"/>
                </a:cubicBezTo>
                <a:cubicBezTo>
                  <a:pt x="1806" y="1430"/>
                  <a:pt x="1811" y="1429"/>
                  <a:pt x="1814" y="1432"/>
                </a:cubicBezTo>
                <a:lnTo>
                  <a:pt x="1902" y="1502"/>
                </a:lnTo>
                <a:cubicBezTo>
                  <a:pt x="1906" y="1504"/>
                  <a:pt x="1906" y="1509"/>
                  <a:pt x="1903" y="1513"/>
                </a:cubicBezTo>
                <a:cubicBezTo>
                  <a:pt x="1901" y="1516"/>
                  <a:pt x="1896" y="1517"/>
                  <a:pt x="1892" y="1514"/>
                </a:cubicBezTo>
                <a:close/>
                <a:moveTo>
                  <a:pt x="1742" y="1395"/>
                </a:moveTo>
                <a:lnTo>
                  <a:pt x="1654" y="1325"/>
                </a:lnTo>
                <a:cubicBezTo>
                  <a:pt x="1651" y="1322"/>
                  <a:pt x="1650" y="1317"/>
                  <a:pt x="1653" y="1314"/>
                </a:cubicBezTo>
                <a:cubicBezTo>
                  <a:pt x="1656" y="1310"/>
                  <a:pt x="1661" y="1310"/>
                  <a:pt x="1664" y="1313"/>
                </a:cubicBezTo>
                <a:lnTo>
                  <a:pt x="1752" y="1382"/>
                </a:lnTo>
                <a:cubicBezTo>
                  <a:pt x="1755" y="1385"/>
                  <a:pt x="1756" y="1390"/>
                  <a:pt x="1753" y="1393"/>
                </a:cubicBezTo>
                <a:cubicBezTo>
                  <a:pt x="1750" y="1397"/>
                  <a:pt x="1745" y="1398"/>
                  <a:pt x="1742" y="1395"/>
                </a:cubicBezTo>
                <a:close/>
                <a:moveTo>
                  <a:pt x="1591" y="1275"/>
                </a:moveTo>
                <a:lnTo>
                  <a:pt x="1504" y="1206"/>
                </a:lnTo>
                <a:cubicBezTo>
                  <a:pt x="1500" y="1203"/>
                  <a:pt x="1500" y="1198"/>
                  <a:pt x="1502" y="1195"/>
                </a:cubicBezTo>
                <a:cubicBezTo>
                  <a:pt x="1505" y="1191"/>
                  <a:pt x="1510" y="1190"/>
                  <a:pt x="1514" y="1193"/>
                </a:cubicBezTo>
                <a:lnTo>
                  <a:pt x="1601" y="1263"/>
                </a:lnTo>
                <a:cubicBezTo>
                  <a:pt x="1605" y="1266"/>
                  <a:pt x="1605" y="1271"/>
                  <a:pt x="1603" y="1274"/>
                </a:cubicBezTo>
                <a:cubicBezTo>
                  <a:pt x="1600" y="1278"/>
                  <a:pt x="1595" y="1278"/>
                  <a:pt x="1591" y="1275"/>
                </a:cubicBezTo>
                <a:close/>
                <a:moveTo>
                  <a:pt x="1441" y="1156"/>
                </a:moveTo>
                <a:lnTo>
                  <a:pt x="1353" y="1086"/>
                </a:lnTo>
                <a:cubicBezTo>
                  <a:pt x="1350" y="1084"/>
                  <a:pt x="1349" y="1079"/>
                  <a:pt x="1352" y="1075"/>
                </a:cubicBezTo>
                <a:cubicBezTo>
                  <a:pt x="1355" y="1072"/>
                  <a:pt x="1360" y="1071"/>
                  <a:pt x="1363" y="1074"/>
                </a:cubicBezTo>
                <a:lnTo>
                  <a:pt x="1451" y="1143"/>
                </a:lnTo>
                <a:cubicBezTo>
                  <a:pt x="1455" y="1146"/>
                  <a:pt x="1455" y="1151"/>
                  <a:pt x="1452" y="1155"/>
                </a:cubicBezTo>
                <a:cubicBezTo>
                  <a:pt x="1450" y="1158"/>
                  <a:pt x="1445" y="1159"/>
                  <a:pt x="1441" y="1156"/>
                </a:cubicBezTo>
                <a:close/>
                <a:moveTo>
                  <a:pt x="1291" y="1037"/>
                </a:moveTo>
                <a:lnTo>
                  <a:pt x="1203" y="967"/>
                </a:lnTo>
                <a:cubicBezTo>
                  <a:pt x="1200" y="964"/>
                  <a:pt x="1199" y="959"/>
                  <a:pt x="1202" y="956"/>
                </a:cubicBezTo>
                <a:cubicBezTo>
                  <a:pt x="1204" y="952"/>
                  <a:pt x="1210" y="952"/>
                  <a:pt x="1213" y="954"/>
                </a:cubicBezTo>
                <a:lnTo>
                  <a:pt x="1301" y="1024"/>
                </a:lnTo>
                <a:cubicBezTo>
                  <a:pt x="1304" y="1027"/>
                  <a:pt x="1305" y="1032"/>
                  <a:pt x="1302" y="1035"/>
                </a:cubicBezTo>
                <a:cubicBezTo>
                  <a:pt x="1299" y="1039"/>
                  <a:pt x="1294" y="1039"/>
                  <a:pt x="1291" y="1037"/>
                </a:cubicBezTo>
                <a:close/>
                <a:moveTo>
                  <a:pt x="1140" y="917"/>
                </a:moveTo>
                <a:lnTo>
                  <a:pt x="1053" y="848"/>
                </a:lnTo>
                <a:cubicBezTo>
                  <a:pt x="1049" y="845"/>
                  <a:pt x="1049" y="840"/>
                  <a:pt x="1051" y="836"/>
                </a:cubicBezTo>
                <a:cubicBezTo>
                  <a:pt x="1054" y="833"/>
                  <a:pt x="1059" y="832"/>
                  <a:pt x="1063" y="835"/>
                </a:cubicBezTo>
                <a:lnTo>
                  <a:pt x="1150" y="905"/>
                </a:lnTo>
                <a:cubicBezTo>
                  <a:pt x="1154" y="907"/>
                  <a:pt x="1154" y="912"/>
                  <a:pt x="1152" y="916"/>
                </a:cubicBezTo>
                <a:cubicBezTo>
                  <a:pt x="1149" y="919"/>
                  <a:pt x="1144" y="920"/>
                  <a:pt x="1140" y="917"/>
                </a:cubicBezTo>
                <a:close/>
                <a:moveTo>
                  <a:pt x="990" y="798"/>
                </a:moveTo>
                <a:lnTo>
                  <a:pt x="902" y="728"/>
                </a:lnTo>
                <a:cubicBezTo>
                  <a:pt x="899" y="725"/>
                  <a:pt x="898" y="720"/>
                  <a:pt x="901" y="717"/>
                </a:cubicBezTo>
                <a:cubicBezTo>
                  <a:pt x="904" y="714"/>
                  <a:pt x="909" y="713"/>
                  <a:pt x="912" y="716"/>
                </a:cubicBezTo>
                <a:lnTo>
                  <a:pt x="1000" y="785"/>
                </a:lnTo>
                <a:cubicBezTo>
                  <a:pt x="1003" y="788"/>
                  <a:pt x="1004" y="793"/>
                  <a:pt x="1001" y="797"/>
                </a:cubicBezTo>
                <a:cubicBezTo>
                  <a:pt x="998" y="800"/>
                  <a:pt x="993" y="801"/>
                  <a:pt x="990" y="798"/>
                </a:cubicBezTo>
                <a:close/>
                <a:moveTo>
                  <a:pt x="840" y="678"/>
                </a:moveTo>
                <a:lnTo>
                  <a:pt x="752" y="609"/>
                </a:lnTo>
                <a:cubicBezTo>
                  <a:pt x="748" y="606"/>
                  <a:pt x="748" y="601"/>
                  <a:pt x="751" y="598"/>
                </a:cubicBezTo>
                <a:cubicBezTo>
                  <a:pt x="753" y="594"/>
                  <a:pt x="758" y="594"/>
                  <a:pt x="762" y="596"/>
                </a:cubicBezTo>
                <a:lnTo>
                  <a:pt x="850" y="666"/>
                </a:lnTo>
                <a:cubicBezTo>
                  <a:pt x="853" y="669"/>
                  <a:pt x="854" y="674"/>
                  <a:pt x="851" y="677"/>
                </a:cubicBezTo>
                <a:cubicBezTo>
                  <a:pt x="848" y="681"/>
                  <a:pt x="843" y="681"/>
                  <a:pt x="840" y="678"/>
                </a:cubicBezTo>
                <a:close/>
                <a:moveTo>
                  <a:pt x="689" y="559"/>
                </a:moveTo>
                <a:lnTo>
                  <a:pt x="602" y="489"/>
                </a:lnTo>
                <a:cubicBezTo>
                  <a:pt x="598" y="487"/>
                  <a:pt x="597" y="482"/>
                  <a:pt x="600" y="478"/>
                </a:cubicBezTo>
                <a:cubicBezTo>
                  <a:pt x="603" y="475"/>
                  <a:pt x="608" y="474"/>
                  <a:pt x="611" y="477"/>
                </a:cubicBezTo>
                <a:lnTo>
                  <a:pt x="699" y="547"/>
                </a:lnTo>
                <a:cubicBezTo>
                  <a:pt x="703" y="549"/>
                  <a:pt x="703" y="554"/>
                  <a:pt x="700" y="558"/>
                </a:cubicBezTo>
                <a:cubicBezTo>
                  <a:pt x="698" y="561"/>
                  <a:pt x="693" y="562"/>
                  <a:pt x="689" y="559"/>
                </a:cubicBezTo>
                <a:close/>
                <a:moveTo>
                  <a:pt x="539" y="440"/>
                </a:moveTo>
                <a:lnTo>
                  <a:pt x="451" y="370"/>
                </a:lnTo>
                <a:cubicBezTo>
                  <a:pt x="448" y="367"/>
                  <a:pt x="447" y="362"/>
                  <a:pt x="450" y="359"/>
                </a:cubicBezTo>
                <a:cubicBezTo>
                  <a:pt x="453" y="355"/>
                  <a:pt x="458" y="355"/>
                  <a:pt x="461" y="358"/>
                </a:cubicBezTo>
                <a:lnTo>
                  <a:pt x="549" y="427"/>
                </a:lnTo>
                <a:cubicBezTo>
                  <a:pt x="552" y="430"/>
                  <a:pt x="553" y="435"/>
                  <a:pt x="550" y="438"/>
                </a:cubicBezTo>
                <a:cubicBezTo>
                  <a:pt x="547" y="442"/>
                  <a:pt x="542" y="442"/>
                  <a:pt x="539" y="440"/>
                </a:cubicBezTo>
                <a:close/>
                <a:moveTo>
                  <a:pt x="388" y="320"/>
                </a:moveTo>
                <a:lnTo>
                  <a:pt x="301" y="251"/>
                </a:lnTo>
                <a:cubicBezTo>
                  <a:pt x="297" y="248"/>
                  <a:pt x="297" y="243"/>
                  <a:pt x="299" y="239"/>
                </a:cubicBezTo>
                <a:cubicBezTo>
                  <a:pt x="302" y="236"/>
                  <a:pt x="307" y="235"/>
                  <a:pt x="311" y="238"/>
                </a:cubicBezTo>
                <a:lnTo>
                  <a:pt x="398" y="308"/>
                </a:lnTo>
                <a:cubicBezTo>
                  <a:pt x="402" y="311"/>
                  <a:pt x="402" y="316"/>
                  <a:pt x="400" y="319"/>
                </a:cubicBezTo>
                <a:cubicBezTo>
                  <a:pt x="397" y="323"/>
                  <a:pt x="392" y="323"/>
                  <a:pt x="388" y="320"/>
                </a:cubicBezTo>
                <a:close/>
                <a:moveTo>
                  <a:pt x="238" y="201"/>
                </a:moveTo>
                <a:lnTo>
                  <a:pt x="150" y="131"/>
                </a:lnTo>
                <a:cubicBezTo>
                  <a:pt x="147" y="129"/>
                  <a:pt x="146" y="124"/>
                  <a:pt x="149" y="120"/>
                </a:cubicBezTo>
                <a:cubicBezTo>
                  <a:pt x="152" y="117"/>
                  <a:pt x="157" y="116"/>
                  <a:pt x="160" y="119"/>
                </a:cubicBezTo>
                <a:lnTo>
                  <a:pt x="248" y="188"/>
                </a:lnTo>
                <a:cubicBezTo>
                  <a:pt x="252" y="191"/>
                  <a:pt x="252" y="196"/>
                  <a:pt x="249" y="200"/>
                </a:cubicBezTo>
                <a:cubicBezTo>
                  <a:pt x="247" y="203"/>
                  <a:pt x="242" y="204"/>
                  <a:pt x="238" y="201"/>
                </a:cubicBezTo>
                <a:close/>
                <a:moveTo>
                  <a:pt x="88" y="82"/>
                </a:moveTo>
                <a:lnTo>
                  <a:pt x="4" y="15"/>
                </a:lnTo>
                <a:cubicBezTo>
                  <a:pt x="1" y="13"/>
                  <a:pt x="0" y="8"/>
                  <a:pt x="3" y="4"/>
                </a:cubicBezTo>
                <a:cubicBezTo>
                  <a:pt x="6" y="1"/>
                  <a:pt x="11" y="0"/>
                  <a:pt x="14" y="3"/>
                </a:cubicBezTo>
                <a:lnTo>
                  <a:pt x="98" y="69"/>
                </a:lnTo>
                <a:cubicBezTo>
                  <a:pt x="101" y="72"/>
                  <a:pt x="102" y="77"/>
                  <a:pt x="99" y="80"/>
                </a:cubicBezTo>
                <a:cubicBezTo>
                  <a:pt x="96" y="84"/>
                  <a:pt x="91" y="84"/>
                  <a:pt x="88" y="82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61" name="Line 146"/>
          <p:cNvSpPr>
            <a:spLocks noChangeShapeType="1"/>
          </p:cNvSpPr>
          <p:nvPr/>
        </p:nvSpPr>
        <p:spPr bwMode="auto">
          <a:xfrm>
            <a:off x="5086350" y="5497513"/>
            <a:ext cx="1492250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Line 147"/>
          <p:cNvSpPr>
            <a:spLocks noChangeShapeType="1"/>
          </p:cNvSpPr>
          <p:nvPr/>
        </p:nvSpPr>
        <p:spPr bwMode="auto">
          <a:xfrm flipV="1">
            <a:off x="6578600" y="4787900"/>
            <a:ext cx="995363" cy="7096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3" name="Line 148"/>
          <p:cNvSpPr>
            <a:spLocks noChangeShapeType="1"/>
          </p:cNvSpPr>
          <p:nvPr/>
        </p:nvSpPr>
        <p:spPr bwMode="auto">
          <a:xfrm flipV="1">
            <a:off x="6034088" y="3459163"/>
            <a:ext cx="995362" cy="709612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4" name="Line 149"/>
          <p:cNvSpPr>
            <a:spLocks noChangeShapeType="1"/>
          </p:cNvSpPr>
          <p:nvPr/>
        </p:nvSpPr>
        <p:spPr bwMode="auto">
          <a:xfrm>
            <a:off x="5788025" y="3814763"/>
            <a:ext cx="1489075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5" name="Line 150"/>
          <p:cNvSpPr>
            <a:spLocks noChangeShapeType="1"/>
          </p:cNvSpPr>
          <p:nvPr/>
        </p:nvSpPr>
        <p:spPr bwMode="auto">
          <a:xfrm>
            <a:off x="6142038" y="2840038"/>
            <a:ext cx="746125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6" name="Line 151"/>
          <p:cNvSpPr>
            <a:spLocks noChangeShapeType="1"/>
          </p:cNvSpPr>
          <p:nvPr/>
        </p:nvSpPr>
        <p:spPr bwMode="auto">
          <a:xfrm flipV="1">
            <a:off x="6269038" y="2663825"/>
            <a:ext cx="495300" cy="3540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7" name="Line 152"/>
          <p:cNvSpPr>
            <a:spLocks noChangeShapeType="1"/>
          </p:cNvSpPr>
          <p:nvPr/>
        </p:nvSpPr>
        <p:spPr bwMode="auto">
          <a:xfrm flipV="1">
            <a:off x="8566150" y="4787900"/>
            <a:ext cx="496888" cy="3540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8" name="Line 153"/>
          <p:cNvSpPr>
            <a:spLocks noChangeShapeType="1"/>
          </p:cNvSpPr>
          <p:nvPr/>
        </p:nvSpPr>
        <p:spPr bwMode="auto">
          <a:xfrm flipV="1">
            <a:off x="5086350" y="4787900"/>
            <a:ext cx="995363" cy="7096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Line 154"/>
          <p:cNvSpPr>
            <a:spLocks noChangeShapeType="1"/>
          </p:cNvSpPr>
          <p:nvPr/>
        </p:nvSpPr>
        <p:spPr bwMode="auto">
          <a:xfrm>
            <a:off x="6081713" y="4787900"/>
            <a:ext cx="1492250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Line 155"/>
          <p:cNvSpPr>
            <a:spLocks noChangeShapeType="1"/>
          </p:cNvSpPr>
          <p:nvPr/>
        </p:nvSpPr>
        <p:spPr bwMode="auto">
          <a:xfrm flipV="1">
            <a:off x="7277100" y="3459163"/>
            <a:ext cx="482600" cy="355600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1" name="Line 156"/>
          <p:cNvSpPr>
            <a:spLocks noChangeShapeType="1"/>
          </p:cNvSpPr>
          <p:nvPr/>
        </p:nvSpPr>
        <p:spPr bwMode="auto">
          <a:xfrm flipV="1">
            <a:off x="5273675" y="3459163"/>
            <a:ext cx="995363" cy="709612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2" name="Line 157"/>
          <p:cNvSpPr>
            <a:spLocks noChangeShapeType="1"/>
          </p:cNvSpPr>
          <p:nvPr/>
        </p:nvSpPr>
        <p:spPr bwMode="auto">
          <a:xfrm>
            <a:off x="6269038" y="3459163"/>
            <a:ext cx="1490662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3" name="Line 158"/>
          <p:cNvSpPr>
            <a:spLocks noChangeShapeType="1"/>
          </p:cNvSpPr>
          <p:nvPr/>
        </p:nvSpPr>
        <p:spPr bwMode="auto">
          <a:xfrm flipV="1">
            <a:off x="6642100" y="2663825"/>
            <a:ext cx="495300" cy="3540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4" name="Line 159"/>
          <p:cNvSpPr>
            <a:spLocks noChangeShapeType="1"/>
          </p:cNvSpPr>
          <p:nvPr/>
        </p:nvSpPr>
        <p:spPr bwMode="auto">
          <a:xfrm flipV="1">
            <a:off x="5895975" y="2663825"/>
            <a:ext cx="495300" cy="35401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5" name="Line 160"/>
          <p:cNvSpPr>
            <a:spLocks noChangeShapeType="1"/>
          </p:cNvSpPr>
          <p:nvPr/>
        </p:nvSpPr>
        <p:spPr bwMode="auto">
          <a:xfrm>
            <a:off x="6391275" y="2663825"/>
            <a:ext cx="746125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6" name="Line 161"/>
          <p:cNvSpPr>
            <a:spLocks noChangeShapeType="1"/>
          </p:cNvSpPr>
          <p:nvPr/>
        </p:nvSpPr>
        <p:spPr bwMode="auto">
          <a:xfrm>
            <a:off x="5895975" y="3017838"/>
            <a:ext cx="746125" cy="1587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7" name="Freeform 167"/>
          <p:cNvSpPr>
            <a:spLocks noEditPoints="1"/>
          </p:cNvSpPr>
          <p:nvPr/>
        </p:nvSpPr>
        <p:spPr bwMode="auto">
          <a:xfrm>
            <a:off x="5580063" y="1828800"/>
            <a:ext cx="879475" cy="4368800"/>
          </a:xfrm>
          <a:custGeom>
            <a:avLst/>
            <a:gdLst>
              <a:gd name="T0" fmla="*/ 2147483647 w 1599"/>
              <a:gd name="T1" fmla="*/ 2147483647 h 5575"/>
              <a:gd name="T2" fmla="*/ 2147483647 w 1599"/>
              <a:gd name="T3" fmla="*/ 2147483647 h 5575"/>
              <a:gd name="T4" fmla="*/ 2147483647 w 1599"/>
              <a:gd name="T5" fmla="*/ 2147483647 h 5575"/>
              <a:gd name="T6" fmla="*/ 2147483647 w 1599"/>
              <a:gd name="T7" fmla="*/ 2147483647 h 5575"/>
              <a:gd name="T8" fmla="*/ 2147483647 w 1599"/>
              <a:gd name="T9" fmla="*/ 2147483647 h 5575"/>
              <a:gd name="T10" fmla="*/ 2147483647 w 1599"/>
              <a:gd name="T11" fmla="*/ 2147483647 h 5575"/>
              <a:gd name="T12" fmla="*/ 2147483647 w 1599"/>
              <a:gd name="T13" fmla="*/ 2147483647 h 5575"/>
              <a:gd name="T14" fmla="*/ 2147483647 w 1599"/>
              <a:gd name="T15" fmla="*/ 2147483647 h 5575"/>
              <a:gd name="T16" fmla="*/ 2147483647 w 1599"/>
              <a:gd name="T17" fmla="*/ 2147483647 h 5575"/>
              <a:gd name="T18" fmla="*/ 2147483647 w 1599"/>
              <a:gd name="T19" fmla="*/ 2147483647 h 5575"/>
              <a:gd name="T20" fmla="*/ 2147483647 w 1599"/>
              <a:gd name="T21" fmla="*/ 2147483647 h 5575"/>
              <a:gd name="T22" fmla="*/ 2147483647 w 1599"/>
              <a:gd name="T23" fmla="*/ 2147483647 h 5575"/>
              <a:gd name="T24" fmla="*/ 2147483647 w 1599"/>
              <a:gd name="T25" fmla="*/ 2147483647 h 5575"/>
              <a:gd name="T26" fmla="*/ 2147483647 w 1599"/>
              <a:gd name="T27" fmla="*/ 2147483647 h 5575"/>
              <a:gd name="T28" fmla="*/ 2147483647 w 1599"/>
              <a:gd name="T29" fmla="*/ 2147483647 h 5575"/>
              <a:gd name="T30" fmla="*/ 2147483647 w 1599"/>
              <a:gd name="T31" fmla="*/ 2147483647 h 5575"/>
              <a:gd name="T32" fmla="*/ 2147483647 w 1599"/>
              <a:gd name="T33" fmla="*/ 2147483647 h 5575"/>
              <a:gd name="T34" fmla="*/ 2147483647 w 1599"/>
              <a:gd name="T35" fmla="*/ 2147483647 h 5575"/>
              <a:gd name="T36" fmla="*/ 2147483647 w 1599"/>
              <a:gd name="T37" fmla="*/ 2147483647 h 5575"/>
              <a:gd name="T38" fmla="*/ 2147483647 w 1599"/>
              <a:gd name="T39" fmla="*/ 2147483647 h 5575"/>
              <a:gd name="T40" fmla="*/ 2147483647 w 1599"/>
              <a:gd name="T41" fmla="*/ 2147483647 h 5575"/>
              <a:gd name="T42" fmla="*/ 2147483647 w 1599"/>
              <a:gd name="T43" fmla="*/ 2147483647 h 5575"/>
              <a:gd name="T44" fmla="*/ 2147483647 w 1599"/>
              <a:gd name="T45" fmla="*/ 2147483647 h 5575"/>
              <a:gd name="T46" fmla="*/ 2147483647 w 1599"/>
              <a:gd name="T47" fmla="*/ 2147483647 h 5575"/>
              <a:gd name="T48" fmla="*/ 2147483647 w 1599"/>
              <a:gd name="T49" fmla="*/ 2147483647 h 5575"/>
              <a:gd name="T50" fmla="*/ 2147483647 w 1599"/>
              <a:gd name="T51" fmla="*/ 2147483647 h 5575"/>
              <a:gd name="T52" fmla="*/ 2147483647 w 1599"/>
              <a:gd name="T53" fmla="*/ 2147483647 h 5575"/>
              <a:gd name="T54" fmla="*/ 2147483647 w 1599"/>
              <a:gd name="T55" fmla="*/ 2147483647 h 5575"/>
              <a:gd name="T56" fmla="*/ 2147483647 w 1599"/>
              <a:gd name="T57" fmla="*/ 2147483647 h 5575"/>
              <a:gd name="T58" fmla="*/ 2147483647 w 1599"/>
              <a:gd name="T59" fmla="*/ 2147483647 h 5575"/>
              <a:gd name="T60" fmla="*/ 2147483647 w 1599"/>
              <a:gd name="T61" fmla="*/ 2147483647 h 5575"/>
              <a:gd name="T62" fmla="*/ 2147483647 w 1599"/>
              <a:gd name="T63" fmla="*/ 2147483647 h 5575"/>
              <a:gd name="T64" fmla="*/ 2147483647 w 1599"/>
              <a:gd name="T65" fmla="*/ 2147483647 h 5575"/>
              <a:gd name="T66" fmla="*/ 2147483647 w 1599"/>
              <a:gd name="T67" fmla="*/ 2147483647 h 5575"/>
              <a:gd name="T68" fmla="*/ 2147483647 w 1599"/>
              <a:gd name="T69" fmla="*/ 2147483647 h 5575"/>
              <a:gd name="T70" fmla="*/ 2147483647 w 1599"/>
              <a:gd name="T71" fmla="*/ 2147483647 h 5575"/>
              <a:gd name="T72" fmla="*/ 2147483647 w 1599"/>
              <a:gd name="T73" fmla="*/ 2147483647 h 5575"/>
              <a:gd name="T74" fmla="*/ 2147483647 w 1599"/>
              <a:gd name="T75" fmla="*/ 2147483647 h 5575"/>
              <a:gd name="T76" fmla="*/ 2147483647 w 1599"/>
              <a:gd name="T77" fmla="*/ 2147483647 h 5575"/>
              <a:gd name="T78" fmla="*/ 2147483647 w 1599"/>
              <a:gd name="T79" fmla="*/ 2147483647 h 5575"/>
              <a:gd name="T80" fmla="*/ 2147483647 w 1599"/>
              <a:gd name="T81" fmla="*/ 2147483647 h 5575"/>
              <a:gd name="T82" fmla="*/ 2147483647 w 1599"/>
              <a:gd name="T83" fmla="*/ 2147483647 h 5575"/>
              <a:gd name="T84" fmla="*/ 2147483647 w 1599"/>
              <a:gd name="T85" fmla="*/ 2147483647 h 5575"/>
              <a:gd name="T86" fmla="*/ 2147483647 w 1599"/>
              <a:gd name="T87" fmla="*/ 2147483647 h 5575"/>
              <a:gd name="T88" fmla="*/ 2147483647 w 1599"/>
              <a:gd name="T89" fmla="*/ 2147483647 h 5575"/>
              <a:gd name="T90" fmla="*/ 2147483647 w 1599"/>
              <a:gd name="T91" fmla="*/ 2147483647 h 5575"/>
              <a:gd name="T92" fmla="*/ 2147483647 w 1599"/>
              <a:gd name="T93" fmla="*/ 2147483647 h 5575"/>
              <a:gd name="T94" fmla="*/ 2147483647 w 1599"/>
              <a:gd name="T95" fmla="*/ 2147483647 h 5575"/>
              <a:gd name="T96" fmla="*/ 2147483647 w 1599"/>
              <a:gd name="T97" fmla="*/ 2147483647 h 5575"/>
              <a:gd name="T98" fmla="*/ 2147483647 w 1599"/>
              <a:gd name="T99" fmla="*/ 2147483647 h 5575"/>
              <a:gd name="T100" fmla="*/ 2147483647 w 1599"/>
              <a:gd name="T101" fmla="*/ 2147483647 h 5575"/>
              <a:gd name="T102" fmla="*/ 2147483647 w 1599"/>
              <a:gd name="T103" fmla="*/ 2147483647 h 5575"/>
              <a:gd name="T104" fmla="*/ 2147483647 w 1599"/>
              <a:gd name="T105" fmla="*/ 2147483647 h 5575"/>
              <a:gd name="T106" fmla="*/ 2147483647 w 1599"/>
              <a:gd name="T107" fmla="*/ 2147483647 h 55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99"/>
              <a:gd name="T163" fmla="*/ 0 h 5575"/>
              <a:gd name="T164" fmla="*/ 1599 w 1599"/>
              <a:gd name="T165" fmla="*/ 5575 h 55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99" h="5575">
                <a:moveTo>
                  <a:pt x="1598" y="11"/>
                </a:moveTo>
                <a:lnTo>
                  <a:pt x="1567" y="119"/>
                </a:lnTo>
                <a:cubicBezTo>
                  <a:pt x="1566" y="123"/>
                  <a:pt x="1562" y="126"/>
                  <a:pt x="1557" y="124"/>
                </a:cubicBezTo>
                <a:cubicBezTo>
                  <a:pt x="1553" y="123"/>
                  <a:pt x="1551" y="119"/>
                  <a:pt x="1552" y="115"/>
                </a:cubicBezTo>
                <a:lnTo>
                  <a:pt x="1583" y="7"/>
                </a:lnTo>
                <a:cubicBezTo>
                  <a:pt x="1584" y="3"/>
                  <a:pt x="1588" y="0"/>
                  <a:pt x="1592" y="1"/>
                </a:cubicBezTo>
                <a:cubicBezTo>
                  <a:pt x="1597" y="3"/>
                  <a:pt x="1599" y="7"/>
                  <a:pt x="1598" y="11"/>
                </a:cubicBezTo>
                <a:close/>
                <a:moveTo>
                  <a:pt x="1545" y="196"/>
                </a:moveTo>
                <a:lnTo>
                  <a:pt x="1515" y="304"/>
                </a:lnTo>
                <a:cubicBezTo>
                  <a:pt x="1513" y="308"/>
                  <a:pt x="1509" y="310"/>
                  <a:pt x="1505" y="309"/>
                </a:cubicBezTo>
                <a:cubicBezTo>
                  <a:pt x="1501" y="308"/>
                  <a:pt x="1498" y="303"/>
                  <a:pt x="1499" y="299"/>
                </a:cubicBezTo>
                <a:lnTo>
                  <a:pt x="1530" y="192"/>
                </a:lnTo>
                <a:cubicBezTo>
                  <a:pt x="1531" y="187"/>
                  <a:pt x="1536" y="185"/>
                  <a:pt x="1540" y="186"/>
                </a:cubicBezTo>
                <a:cubicBezTo>
                  <a:pt x="1544" y="187"/>
                  <a:pt x="1547" y="192"/>
                  <a:pt x="1545" y="196"/>
                </a:cubicBezTo>
                <a:close/>
                <a:moveTo>
                  <a:pt x="1493" y="381"/>
                </a:moveTo>
                <a:lnTo>
                  <a:pt x="1462" y="488"/>
                </a:lnTo>
                <a:cubicBezTo>
                  <a:pt x="1461" y="493"/>
                  <a:pt x="1457" y="495"/>
                  <a:pt x="1452" y="494"/>
                </a:cubicBezTo>
                <a:cubicBezTo>
                  <a:pt x="1448" y="493"/>
                  <a:pt x="1446" y="488"/>
                  <a:pt x="1447" y="484"/>
                </a:cubicBezTo>
                <a:lnTo>
                  <a:pt x="1477" y="376"/>
                </a:lnTo>
                <a:cubicBezTo>
                  <a:pt x="1479" y="372"/>
                  <a:pt x="1483" y="369"/>
                  <a:pt x="1487" y="371"/>
                </a:cubicBezTo>
                <a:cubicBezTo>
                  <a:pt x="1492" y="372"/>
                  <a:pt x="1494" y="376"/>
                  <a:pt x="1493" y="381"/>
                </a:cubicBezTo>
                <a:close/>
                <a:moveTo>
                  <a:pt x="1440" y="565"/>
                </a:moveTo>
                <a:lnTo>
                  <a:pt x="1410" y="673"/>
                </a:lnTo>
                <a:cubicBezTo>
                  <a:pt x="1408" y="677"/>
                  <a:pt x="1404" y="680"/>
                  <a:pt x="1400" y="678"/>
                </a:cubicBezTo>
                <a:cubicBezTo>
                  <a:pt x="1395" y="677"/>
                  <a:pt x="1393" y="673"/>
                  <a:pt x="1394" y="669"/>
                </a:cubicBezTo>
                <a:lnTo>
                  <a:pt x="1425" y="561"/>
                </a:lnTo>
                <a:cubicBezTo>
                  <a:pt x="1426" y="557"/>
                  <a:pt x="1430" y="554"/>
                  <a:pt x="1435" y="555"/>
                </a:cubicBezTo>
                <a:cubicBezTo>
                  <a:pt x="1439" y="557"/>
                  <a:pt x="1441" y="561"/>
                  <a:pt x="1440" y="565"/>
                </a:cubicBezTo>
                <a:close/>
                <a:moveTo>
                  <a:pt x="1388" y="750"/>
                </a:moveTo>
                <a:lnTo>
                  <a:pt x="1357" y="858"/>
                </a:lnTo>
                <a:cubicBezTo>
                  <a:pt x="1356" y="862"/>
                  <a:pt x="1351" y="864"/>
                  <a:pt x="1347" y="863"/>
                </a:cubicBezTo>
                <a:cubicBezTo>
                  <a:pt x="1343" y="862"/>
                  <a:pt x="1340" y="857"/>
                  <a:pt x="1342" y="853"/>
                </a:cubicBezTo>
                <a:lnTo>
                  <a:pt x="1372" y="746"/>
                </a:lnTo>
                <a:cubicBezTo>
                  <a:pt x="1373" y="741"/>
                  <a:pt x="1378" y="739"/>
                  <a:pt x="1382" y="740"/>
                </a:cubicBezTo>
                <a:cubicBezTo>
                  <a:pt x="1386" y="741"/>
                  <a:pt x="1389" y="746"/>
                  <a:pt x="1388" y="750"/>
                </a:cubicBezTo>
                <a:close/>
                <a:moveTo>
                  <a:pt x="1335" y="935"/>
                </a:moveTo>
                <a:lnTo>
                  <a:pt x="1304" y="1042"/>
                </a:lnTo>
                <a:cubicBezTo>
                  <a:pt x="1303" y="1047"/>
                  <a:pt x="1299" y="1049"/>
                  <a:pt x="1295" y="1048"/>
                </a:cubicBezTo>
                <a:cubicBezTo>
                  <a:pt x="1290" y="1047"/>
                  <a:pt x="1288" y="1042"/>
                  <a:pt x="1289" y="1038"/>
                </a:cubicBezTo>
                <a:lnTo>
                  <a:pt x="1320" y="930"/>
                </a:lnTo>
                <a:cubicBezTo>
                  <a:pt x="1321" y="926"/>
                  <a:pt x="1325" y="923"/>
                  <a:pt x="1330" y="925"/>
                </a:cubicBezTo>
                <a:cubicBezTo>
                  <a:pt x="1334" y="926"/>
                  <a:pt x="1336" y="930"/>
                  <a:pt x="1335" y="935"/>
                </a:cubicBezTo>
                <a:close/>
                <a:moveTo>
                  <a:pt x="1283" y="1119"/>
                </a:moveTo>
                <a:lnTo>
                  <a:pt x="1252" y="1227"/>
                </a:lnTo>
                <a:cubicBezTo>
                  <a:pt x="1251" y="1231"/>
                  <a:pt x="1246" y="1234"/>
                  <a:pt x="1242" y="1232"/>
                </a:cubicBezTo>
                <a:cubicBezTo>
                  <a:pt x="1238" y="1231"/>
                  <a:pt x="1235" y="1227"/>
                  <a:pt x="1236" y="1223"/>
                </a:cubicBezTo>
                <a:lnTo>
                  <a:pt x="1267" y="1115"/>
                </a:lnTo>
                <a:cubicBezTo>
                  <a:pt x="1268" y="1111"/>
                  <a:pt x="1273" y="1108"/>
                  <a:pt x="1277" y="1109"/>
                </a:cubicBezTo>
                <a:cubicBezTo>
                  <a:pt x="1281" y="1111"/>
                  <a:pt x="1284" y="1115"/>
                  <a:pt x="1283" y="1119"/>
                </a:cubicBezTo>
                <a:close/>
                <a:moveTo>
                  <a:pt x="1230" y="1304"/>
                </a:moveTo>
                <a:lnTo>
                  <a:pt x="1199" y="1412"/>
                </a:lnTo>
                <a:cubicBezTo>
                  <a:pt x="1198" y="1416"/>
                  <a:pt x="1194" y="1418"/>
                  <a:pt x="1189" y="1417"/>
                </a:cubicBezTo>
                <a:cubicBezTo>
                  <a:pt x="1185" y="1416"/>
                  <a:pt x="1183" y="1411"/>
                  <a:pt x="1184" y="1407"/>
                </a:cubicBezTo>
                <a:lnTo>
                  <a:pt x="1215" y="1299"/>
                </a:lnTo>
                <a:cubicBezTo>
                  <a:pt x="1216" y="1295"/>
                  <a:pt x="1220" y="1293"/>
                  <a:pt x="1224" y="1294"/>
                </a:cubicBezTo>
                <a:cubicBezTo>
                  <a:pt x="1229" y="1295"/>
                  <a:pt x="1231" y="1300"/>
                  <a:pt x="1230" y="1304"/>
                </a:cubicBezTo>
                <a:close/>
                <a:moveTo>
                  <a:pt x="1177" y="1489"/>
                </a:moveTo>
                <a:lnTo>
                  <a:pt x="1147" y="1596"/>
                </a:lnTo>
                <a:cubicBezTo>
                  <a:pt x="1146" y="1601"/>
                  <a:pt x="1141" y="1603"/>
                  <a:pt x="1137" y="1602"/>
                </a:cubicBezTo>
                <a:cubicBezTo>
                  <a:pt x="1133" y="1601"/>
                  <a:pt x="1130" y="1596"/>
                  <a:pt x="1131" y="1592"/>
                </a:cubicBezTo>
                <a:lnTo>
                  <a:pt x="1162" y="1484"/>
                </a:lnTo>
                <a:cubicBezTo>
                  <a:pt x="1163" y="1480"/>
                  <a:pt x="1168" y="1477"/>
                  <a:pt x="1172" y="1479"/>
                </a:cubicBezTo>
                <a:cubicBezTo>
                  <a:pt x="1176" y="1480"/>
                  <a:pt x="1179" y="1484"/>
                  <a:pt x="1177" y="1489"/>
                </a:cubicBezTo>
                <a:close/>
                <a:moveTo>
                  <a:pt x="1125" y="1673"/>
                </a:moveTo>
                <a:lnTo>
                  <a:pt x="1094" y="1781"/>
                </a:lnTo>
                <a:cubicBezTo>
                  <a:pt x="1093" y="1785"/>
                  <a:pt x="1089" y="1788"/>
                  <a:pt x="1084" y="1786"/>
                </a:cubicBezTo>
                <a:cubicBezTo>
                  <a:pt x="1080" y="1785"/>
                  <a:pt x="1078" y="1781"/>
                  <a:pt x="1079" y="1777"/>
                </a:cubicBezTo>
                <a:lnTo>
                  <a:pt x="1109" y="1669"/>
                </a:lnTo>
                <a:cubicBezTo>
                  <a:pt x="1111" y="1665"/>
                  <a:pt x="1115" y="1662"/>
                  <a:pt x="1119" y="1663"/>
                </a:cubicBezTo>
                <a:cubicBezTo>
                  <a:pt x="1124" y="1665"/>
                  <a:pt x="1126" y="1669"/>
                  <a:pt x="1125" y="1673"/>
                </a:cubicBezTo>
                <a:close/>
                <a:moveTo>
                  <a:pt x="1072" y="1858"/>
                </a:moveTo>
                <a:lnTo>
                  <a:pt x="1042" y="1966"/>
                </a:lnTo>
                <a:cubicBezTo>
                  <a:pt x="1040" y="1970"/>
                  <a:pt x="1036" y="1972"/>
                  <a:pt x="1032" y="1971"/>
                </a:cubicBezTo>
                <a:cubicBezTo>
                  <a:pt x="1028" y="1970"/>
                  <a:pt x="1025" y="1965"/>
                  <a:pt x="1026" y="1961"/>
                </a:cubicBezTo>
                <a:lnTo>
                  <a:pt x="1057" y="1853"/>
                </a:lnTo>
                <a:cubicBezTo>
                  <a:pt x="1058" y="1849"/>
                  <a:pt x="1063" y="1847"/>
                  <a:pt x="1067" y="1848"/>
                </a:cubicBezTo>
                <a:cubicBezTo>
                  <a:pt x="1071" y="1849"/>
                  <a:pt x="1074" y="1854"/>
                  <a:pt x="1072" y="1858"/>
                </a:cubicBezTo>
                <a:close/>
                <a:moveTo>
                  <a:pt x="1020" y="2043"/>
                </a:moveTo>
                <a:lnTo>
                  <a:pt x="989" y="2150"/>
                </a:lnTo>
                <a:cubicBezTo>
                  <a:pt x="988" y="2155"/>
                  <a:pt x="983" y="2157"/>
                  <a:pt x="979" y="2156"/>
                </a:cubicBezTo>
                <a:cubicBezTo>
                  <a:pt x="975" y="2155"/>
                  <a:pt x="972" y="2150"/>
                  <a:pt x="974" y="2146"/>
                </a:cubicBezTo>
                <a:lnTo>
                  <a:pt x="1004" y="2038"/>
                </a:lnTo>
                <a:cubicBezTo>
                  <a:pt x="1006" y="2034"/>
                  <a:pt x="1010" y="2031"/>
                  <a:pt x="1014" y="2033"/>
                </a:cubicBezTo>
                <a:cubicBezTo>
                  <a:pt x="1018" y="2034"/>
                  <a:pt x="1021" y="2038"/>
                  <a:pt x="1020" y="2043"/>
                </a:cubicBezTo>
                <a:close/>
                <a:moveTo>
                  <a:pt x="967" y="2227"/>
                </a:moveTo>
                <a:lnTo>
                  <a:pt x="937" y="2335"/>
                </a:lnTo>
                <a:cubicBezTo>
                  <a:pt x="935" y="2339"/>
                  <a:pt x="931" y="2342"/>
                  <a:pt x="927" y="2340"/>
                </a:cubicBezTo>
                <a:cubicBezTo>
                  <a:pt x="922" y="2339"/>
                  <a:pt x="920" y="2335"/>
                  <a:pt x="921" y="2331"/>
                </a:cubicBezTo>
                <a:lnTo>
                  <a:pt x="952" y="2223"/>
                </a:lnTo>
                <a:cubicBezTo>
                  <a:pt x="953" y="2219"/>
                  <a:pt x="957" y="2216"/>
                  <a:pt x="962" y="2217"/>
                </a:cubicBezTo>
                <a:cubicBezTo>
                  <a:pt x="966" y="2219"/>
                  <a:pt x="968" y="2223"/>
                  <a:pt x="967" y="2227"/>
                </a:cubicBezTo>
                <a:close/>
                <a:moveTo>
                  <a:pt x="915" y="2412"/>
                </a:moveTo>
                <a:lnTo>
                  <a:pt x="884" y="2520"/>
                </a:lnTo>
                <a:cubicBezTo>
                  <a:pt x="883" y="2524"/>
                  <a:pt x="878" y="2526"/>
                  <a:pt x="874" y="2525"/>
                </a:cubicBezTo>
                <a:cubicBezTo>
                  <a:pt x="870" y="2524"/>
                  <a:pt x="867" y="2519"/>
                  <a:pt x="869" y="2515"/>
                </a:cubicBezTo>
                <a:lnTo>
                  <a:pt x="899" y="2407"/>
                </a:lnTo>
                <a:cubicBezTo>
                  <a:pt x="900" y="2403"/>
                  <a:pt x="905" y="2401"/>
                  <a:pt x="909" y="2402"/>
                </a:cubicBezTo>
                <a:cubicBezTo>
                  <a:pt x="913" y="2403"/>
                  <a:pt x="916" y="2408"/>
                  <a:pt x="915" y="2412"/>
                </a:cubicBezTo>
                <a:close/>
                <a:moveTo>
                  <a:pt x="862" y="2597"/>
                </a:moveTo>
                <a:lnTo>
                  <a:pt x="831" y="2704"/>
                </a:lnTo>
                <a:cubicBezTo>
                  <a:pt x="830" y="2709"/>
                  <a:pt x="826" y="2711"/>
                  <a:pt x="822" y="2710"/>
                </a:cubicBezTo>
                <a:cubicBezTo>
                  <a:pt x="817" y="2709"/>
                  <a:pt x="815" y="2704"/>
                  <a:pt x="816" y="2700"/>
                </a:cubicBezTo>
                <a:lnTo>
                  <a:pt x="847" y="2592"/>
                </a:lnTo>
                <a:cubicBezTo>
                  <a:pt x="848" y="2588"/>
                  <a:pt x="852" y="2585"/>
                  <a:pt x="857" y="2587"/>
                </a:cubicBezTo>
                <a:cubicBezTo>
                  <a:pt x="861" y="2588"/>
                  <a:pt x="863" y="2592"/>
                  <a:pt x="862" y="2597"/>
                </a:cubicBezTo>
                <a:close/>
                <a:moveTo>
                  <a:pt x="809" y="2781"/>
                </a:moveTo>
                <a:lnTo>
                  <a:pt x="779" y="2889"/>
                </a:lnTo>
                <a:cubicBezTo>
                  <a:pt x="778" y="2893"/>
                  <a:pt x="773" y="2896"/>
                  <a:pt x="769" y="2894"/>
                </a:cubicBezTo>
                <a:cubicBezTo>
                  <a:pt x="765" y="2893"/>
                  <a:pt x="762" y="2889"/>
                  <a:pt x="763" y="2885"/>
                </a:cubicBezTo>
                <a:lnTo>
                  <a:pt x="794" y="2777"/>
                </a:lnTo>
                <a:cubicBezTo>
                  <a:pt x="795" y="2773"/>
                  <a:pt x="800" y="2770"/>
                  <a:pt x="804" y="2771"/>
                </a:cubicBezTo>
                <a:cubicBezTo>
                  <a:pt x="808" y="2773"/>
                  <a:pt x="811" y="2777"/>
                  <a:pt x="809" y="2781"/>
                </a:cubicBezTo>
                <a:close/>
                <a:moveTo>
                  <a:pt x="757" y="2966"/>
                </a:moveTo>
                <a:lnTo>
                  <a:pt x="726" y="3074"/>
                </a:lnTo>
                <a:cubicBezTo>
                  <a:pt x="725" y="3078"/>
                  <a:pt x="721" y="3080"/>
                  <a:pt x="716" y="3079"/>
                </a:cubicBezTo>
                <a:cubicBezTo>
                  <a:pt x="712" y="3078"/>
                  <a:pt x="710" y="3073"/>
                  <a:pt x="711" y="3069"/>
                </a:cubicBezTo>
                <a:lnTo>
                  <a:pt x="742" y="2961"/>
                </a:lnTo>
                <a:cubicBezTo>
                  <a:pt x="743" y="2957"/>
                  <a:pt x="747" y="2955"/>
                  <a:pt x="751" y="2956"/>
                </a:cubicBezTo>
                <a:cubicBezTo>
                  <a:pt x="756" y="2957"/>
                  <a:pt x="758" y="2962"/>
                  <a:pt x="757" y="2966"/>
                </a:cubicBezTo>
                <a:close/>
                <a:moveTo>
                  <a:pt x="704" y="3151"/>
                </a:moveTo>
                <a:lnTo>
                  <a:pt x="674" y="3258"/>
                </a:lnTo>
                <a:cubicBezTo>
                  <a:pt x="673" y="3262"/>
                  <a:pt x="668" y="3265"/>
                  <a:pt x="664" y="3264"/>
                </a:cubicBezTo>
                <a:cubicBezTo>
                  <a:pt x="660" y="3263"/>
                  <a:pt x="657" y="3258"/>
                  <a:pt x="658" y="3254"/>
                </a:cubicBezTo>
                <a:lnTo>
                  <a:pt x="689" y="3146"/>
                </a:lnTo>
                <a:cubicBezTo>
                  <a:pt x="690" y="3142"/>
                  <a:pt x="695" y="3139"/>
                  <a:pt x="699" y="3141"/>
                </a:cubicBezTo>
                <a:cubicBezTo>
                  <a:pt x="703" y="3142"/>
                  <a:pt x="706" y="3146"/>
                  <a:pt x="704" y="3151"/>
                </a:cubicBezTo>
                <a:close/>
                <a:moveTo>
                  <a:pt x="652" y="3335"/>
                </a:moveTo>
                <a:lnTo>
                  <a:pt x="621" y="3443"/>
                </a:lnTo>
                <a:cubicBezTo>
                  <a:pt x="620" y="3447"/>
                  <a:pt x="616" y="3450"/>
                  <a:pt x="611" y="3448"/>
                </a:cubicBezTo>
                <a:cubicBezTo>
                  <a:pt x="607" y="3447"/>
                  <a:pt x="605" y="3443"/>
                  <a:pt x="606" y="3439"/>
                </a:cubicBezTo>
                <a:lnTo>
                  <a:pt x="636" y="3331"/>
                </a:lnTo>
                <a:cubicBezTo>
                  <a:pt x="638" y="3327"/>
                  <a:pt x="642" y="3324"/>
                  <a:pt x="646" y="3325"/>
                </a:cubicBezTo>
                <a:cubicBezTo>
                  <a:pt x="651" y="3327"/>
                  <a:pt x="653" y="3331"/>
                  <a:pt x="652" y="3335"/>
                </a:cubicBezTo>
                <a:close/>
                <a:moveTo>
                  <a:pt x="599" y="3520"/>
                </a:moveTo>
                <a:lnTo>
                  <a:pt x="569" y="3628"/>
                </a:lnTo>
                <a:cubicBezTo>
                  <a:pt x="567" y="3632"/>
                  <a:pt x="563" y="3634"/>
                  <a:pt x="559" y="3633"/>
                </a:cubicBezTo>
                <a:cubicBezTo>
                  <a:pt x="554" y="3632"/>
                  <a:pt x="552" y="3627"/>
                  <a:pt x="553" y="3623"/>
                </a:cubicBezTo>
                <a:lnTo>
                  <a:pt x="584" y="3515"/>
                </a:lnTo>
                <a:cubicBezTo>
                  <a:pt x="585" y="3511"/>
                  <a:pt x="589" y="3509"/>
                  <a:pt x="594" y="3510"/>
                </a:cubicBezTo>
                <a:cubicBezTo>
                  <a:pt x="598" y="3511"/>
                  <a:pt x="600" y="3516"/>
                  <a:pt x="599" y="3520"/>
                </a:cubicBezTo>
                <a:close/>
                <a:moveTo>
                  <a:pt x="547" y="3705"/>
                </a:moveTo>
                <a:lnTo>
                  <a:pt x="516" y="3812"/>
                </a:lnTo>
                <a:cubicBezTo>
                  <a:pt x="515" y="3816"/>
                  <a:pt x="510" y="3819"/>
                  <a:pt x="506" y="3818"/>
                </a:cubicBezTo>
                <a:cubicBezTo>
                  <a:pt x="502" y="3817"/>
                  <a:pt x="499" y="3812"/>
                  <a:pt x="501" y="3808"/>
                </a:cubicBezTo>
                <a:lnTo>
                  <a:pt x="531" y="3700"/>
                </a:lnTo>
                <a:cubicBezTo>
                  <a:pt x="533" y="3696"/>
                  <a:pt x="537" y="3693"/>
                  <a:pt x="541" y="3695"/>
                </a:cubicBezTo>
                <a:cubicBezTo>
                  <a:pt x="545" y="3696"/>
                  <a:pt x="548" y="3700"/>
                  <a:pt x="547" y="3705"/>
                </a:cubicBezTo>
                <a:close/>
                <a:moveTo>
                  <a:pt x="494" y="3889"/>
                </a:moveTo>
                <a:lnTo>
                  <a:pt x="463" y="3997"/>
                </a:lnTo>
                <a:cubicBezTo>
                  <a:pt x="462" y="4001"/>
                  <a:pt x="458" y="4004"/>
                  <a:pt x="454" y="4002"/>
                </a:cubicBezTo>
                <a:cubicBezTo>
                  <a:pt x="449" y="4001"/>
                  <a:pt x="447" y="3997"/>
                  <a:pt x="448" y="3993"/>
                </a:cubicBezTo>
                <a:lnTo>
                  <a:pt x="479" y="3885"/>
                </a:lnTo>
                <a:cubicBezTo>
                  <a:pt x="480" y="3881"/>
                  <a:pt x="484" y="3878"/>
                  <a:pt x="489" y="3879"/>
                </a:cubicBezTo>
                <a:cubicBezTo>
                  <a:pt x="493" y="3881"/>
                  <a:pt x="495" y="3885"/>
                  <a:pt x="494" y="3889"/>
                </a:cubicBezTo>
                <a:close/>
                <a:moveTo>
                  <a:pt x="442" y="4074"/>
                </a:moveTo>
                <a:lnTo>
                  <a:pt x="411" y="4182"/>
                </a:lnTo>
                <a:cubicBezTo>
                  <a:pt x="410" y="4186"/>
                  <a:pt x="405" y="4188"/>
                  <a:pt x="401" y="4187"/>
                </a:cubicBezTo>
                <a:cubicBezTo>
                  <a:pt x="397" y="4186"/>
                  <a:pt x="394" y="4181"/>
                  <a:pt x="396" y="4177"/>
                </a:cubicBezTo>
                <a:lnTo>
                  <a:pt x="426" y="4069"/>
                </a:lnTo>
                <a:cubicBezTo>
                  <a:pt x="427" y="4065"/>
                  <a:pt x="432" y="4063"/>
                  <a:pt x="436" y="4064"/>
                </a:cubicBezTo>
                <a:cubicBezTo>
                  <a:pt x="440" y="4065"/>
                  <a:pt x="443" y="4070"/>
                  <a:pt x="442" y="4074"/>
                </a:cubicBezTo>
                <a:close/>
                <a:moveTo>
                  <a:pt x="389" y="4259"/>
                </a:moveTo>
                <a:lnTo>
                  <a:pt x="358" y="4366"/>
                </a:lnTo>
                <a:cubicBezTo>
                  <a:pt x="357" y="4370"/>
                  <a:pt x="353" y="4373"/>
                  <a:pt x="348" y="4372"/>
                </a:cubicBezTo>
                <a:cubicBezTo>
                  <a:pt x="344" y="4371"/>
                  <a:pt x="342" y="4366"/>
                  <a:pt x="343" y="4362"/>
                </a:cubicBezTo>
                <a:lnTo>
                  <a:pt x="374" y="4254"/>
                </a:lnTo>
                <a:cubicBezTo>
                  <a:pt x="375" y="4250"/>
                  <a:pt x="379" y="4247"/>
                  <a:pt x="383" y="4249"/>
                </a:cubicBezTo>
                <a:cubicBezTo>
                  <a:pt x="388" y="4250"/>
                  <a:pt x="390" y="4254"/>
                  <a:pt x="389" y="4259"/>
                </a:cubicBezTo>
                <a:close/>
                <a:moveTo>
                  <a:pt x="336" y="4443"/>
                </a:moveTo>
                <a:lnTo>
                  <a:pt x="306" y="4551"/>
                </a:lnTo>
                <a:cubicBezTo>
                  <a:pt x="305" y="4555"/>
                  <a:pt x="300" y="4558"/>
                  <a:pt x="296" y="4556"/>
                </a:cubicBezTo>
                <a:cubicBezTo>
                  <a:pt x="292" y="4555"/>
                  <a:pt x="289" y="4551"/>
                  <a:pt x="290" y="4547"/>
                </a:cubicBezTo>
                <a:lnTo>
                  <a:pt x="321" y="4439"/>
                </a:lnTo>
                <a:cubicBezTo>
                  <a:pt x="322" y="4435"/>
                  <a:pt x="327" y="4432"/>
                  <a:pt x="331" y="4433"/>
                </a:cubicBezTo>
                <a:cubicBezTo>
                  <a:pt x="335" y="4435"/>
                  <a:pt x="338" y="4439"/>
                  <a:pt x="336" y="4443"/>
                </a:cubicBezTo>
                <a:close/>
                <a:moveTo>
                  <a:pt x="284" y="4628"/>
                </a:moveTo>
                <a:lnTo>
                  <a:pt x="253" y="4736"/>
                </a:lnTo>
                <a:cubicBezTo>
                  <a:pt x="252" y="4740"/>
                  <a:pt x="248" y="4742"/>
                  <a:pt x="243" y="4741"/>
                </a:cubicBezTo>
                <a:cubicBezTo>
                  <a:pt x="239" y="4740"/>
                  <a:pt x="237" y="4735"/>
                  <a:pt x="238" y="4731"/>
                </a:cubicBezTo>
                <a:lnTo>
                  <a:pt x="268" y="4623"/>
                </a:lnTo>
                <a:cubicBezTo>
                  <a:pt x="270" y="4619"/>
                  <a:pt x="274" y="4617"/>
                  <a:pt x="278" y="4618"/>
                </a:cubicBezTo>
                <a:cubicBezTo>
                  <a:pt x="283" y="4619"/>
                  <a:pt x="285" y="4624"/>
                  <a:pt x="284" y="4628"/>
                </a:cubicBezTo>
                <a:close/>
                <a:moveTo>
                  <a:pt x="231" y="4813"/>
                </a:moveTo>
                <a:lnTo>
                  <a:pt x="201" y="4920"/>
                </a:lnTo>
                <a:cubicBezTo>
                  <a:pt x="199" y="4924"/>
                  <a:pt x="195" y="4927"/>
                  <a:pt x="191" y="4926"/>
                </a:cubicBezTo>
                <a:cubicBezTo>
                  <a:pt x="187" y="4925"/>
                  <a:pt x="184" y="4920"/>
                  <a:pt x="185" y="4916"/>
                </a:cubicBezTo>
                <a:lnTo>
                  <a:pt x="216" y="4808"/>
                </a:lnTo>
                <a:cubicBezTo>
                  <a:pt x="217" y="4804"/>
                  <a:pt x="222" y="4801"/>
                  <a:pt x="226" y="4803"/>
                </a:cubicBezTo>
                <a:cubicBezTo>
                  <a:pt x="230" y="4804"/>
                  <a:pt x="233" y="4808"/>
                  <a:pt x="231" y="4813"/>
                </a:cubicBezTo>
                <a:close/>
                <a:moveTo>
                  <a:pt x="179" y="4997"/>
                </a:moveTo>
                <a:lnTo>
                  <a:pt x="148" y="5105"/>
                </a:lnTo>
                <a:cubicBezTo>
                  <a:pt x="147" y="5109"/>
                  <a:pt x="142" y="5112"/>
                  <a:pt x="138" y="5110"/>
                </a:cubicBezTo>
                <a:cubicBezTo>
                  <a:pt x="134" y="5109"/>
                  <a:pt x="132" y="5105"/>
                  <a:pt x="133" y="5101"/>
                </a:cubicBezTo>
                <a:lnTo>
                  <a:pt x="163" y="4993"/>
                </a:lnTo>
                <a:cubicBezTo>
                  <a:pt x="165" y="4989"/>
                  <a:pt x="169" y="4986"/>
                  <a:pt x="173" y="4987"/>
                </a:cubicBezTo>
                <a:cubicBezTo>
                  <a:pt x="178" y="4989"/>
                  <a:pt x="180" y="4993"/>
                  <a:pt x="179" y="4997"/>
                </a:cubicBezTo>
                <a:close/>
                <a:moveTo>
                  <a:pt x="126" y="5182"/>
                </a:moveTo>
                <a:lnTo>
                  <a:pt x="96" y="5290"/>
                </a:lnTo>
                <a:cubicBezTo>
                  <a:pt x="94" y="5294"/>
                  <a:pt x="90" y="5296"/>
                  <a:pt x="86" y="5295"/>
                </a:cubicBezTo>
                <a:cubicBezTo>
                  <a:pt x="81" y="5294"/>
                  <a:pt x="79" y="5289"/>
                  <a:pt x="80" y="5285"/>
                </a:cubicBezTo>
                <a:lnTo>
                  <a:pt x="111" y="5177"/>
                </a:lnTo>
                <a:cubicBezTo>
                  <a:pt x="112" y="5173"/>
                  <a:pt x="116" y="5171"/>
                  <a:pt x="121" y="5172"/>
                </a:cubicBezTo>
                <a:cubicBezTo>
                  <a:pt x="125" y="5173"/>
                  <a:pt x="127" y="5178"/>
                  <a:pt x="126" y="5182"/>
                </a:cubicBezTo>
                <a:close/>
                <a:moveTo>
                  <a:pt x="74" y="5367"/>
                </a:moveTo>
                <a:lnTo>
                  <a:pt x="43" y="5474"/>
                </a:lnTo>
                <a:cubicBezTo>
                  <a:pt x="42" y="5478"/>
                  <a:pt x="37" y="5481"/>
                  <a:pt x="33" y="5480"/>
                </a:cubicBezTo>
                <a:cubicBezTo>
                  <a:pt x="29" y="5479"/>
                  <a:pt x="26" y="5474"/>
                  <a:pt x="28" y="5470"/>
                </a:cubicBezTo>
                <a:lnTo>
                  <a:pt x="58" y="5362"/>
                </a:lnTo>
                <a:cubicBezTo>
                  <a:pt x="59" y="5358"/>
                  <a:pt x="64" y="5355"/>
                  <a:pt x="68" y="5357"/>
                </a:cubicBezTo>
                <a:cubicBezTo>
                  <a:pt x="72" y="5358"/>
                  <a:pt x="75" y="5362"/>
                  <a:pt x="74" y="5367"/>
                </a:cubicBezTo>
                <a:close/>
                <a:moveTo>
                  <a:pt x="21" y="5551"/>
                </a:moveTo>
                <a:lnTo>
                  <a:pt x="16" y="5568"/>
                </a:lnTo>
                <a:cubicBezTo>
                  <a:pt x="15" y="5572"/>
                  <a:pt x="11" y="5575"/>
                  <a:pt x="6" y="5574"/>
                </a:cubicBezTo>
                <a:cubicBezTo>
                  <a:pt x="2" y="5573"/>
                  <a:pt x="0" y="5568"/>
                  <a:pt x="1" y="5564"/>
                </a:cubicBezTo>
                <a:lnTo>
                  <a:pt x="6" y="5547"/>
                </a:lnTo>
                <a:cubicBezTo>
                  <a:pt x="7" y="5543"/>
                  <a:pt x="11" y="5540"/>
                  <a:pt x="16" y="5541"/>
                </a:cubicBezTo>
                <a:cubicBezTo>
                  <a:pt x="20" y="5543"/>
                  <a:pt x="22" y="5547"/>
                  <a:pt x="21" y="5551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78" name="Freeform 168"/>
          <p:cNvSpPr>
            <a:spLocks noEditPoints="1"/>
          </p:cNvSpPr>
          <p:nvPr/>
        </p:nvSpPr>
        <p:spPr bwMode="auto">
          <a:xfrm>
            <a:off x="6450013" y="1828800"/>
            <a:ext cx="1614487" cy="3656013"/>
          </a:xfrm>
          <a:custGeom>
            <a:avLst/>
            <a:gdLst>
              <a:gd name="T0" fmla="*/ 2147483647 w 2940"/>
              <a:gd name="T1" fmla="*/ 2147483647 h 4664"/>
              <a:gd name="T2" fmla="*/ 2147483647 w 2940"/>
              <a:gd name="T3" fmla="*/ 2147483647 h 4664"/>
              <a:gd name="T4" fmla="*/ 2147483647 w 2940"/>
              <a:gd name="T5" fmla="*/ 2147483647 h 4664"/>
              <a:gd name="T6" fmla="*/ 2147483647 w 2940"/>
              <a:gd name="T7" fmla="*/ 2147483647 h 4664"/>
              <a:gd name="T8" fmla="*/ 2147483647 w 2940"/>
              <a:gd name="T9" fmla="*/ 2147483647 h 4664"/>
              <a:gd name="T10" fmla="*/ 2147483647 w 2940"/>
              <a:gd name="T11" fmla="*/ 2147483647 h 4664"/>
              <a:gd name="T12" fmla="*/ 2147483647 w 2940"/>
              <a:gd name="T13" fmla="*/ 2147483647 h 4664"/>
              <a:gd name="T14" fmla="*/ 2147483647 w 2940"/>
              <a:gd name="T15" fmla="*/ 2147483647 h 4664"/>
              <a:gd name="T16" fmla="*/ 2147483647 w 2940"/>
              <a:gd name="T17" fmla="*/ 2147483647 h 4664"/>
              <a:gd name="T18" fmla="*/ 2147483647 w 2940"/>
              <a:gd name="T19" fmla="*/ 2147483647 h 4664"/>
              <a:gd name="T20" fmla="*/ 2147483647 w 2940"/>
              <a:gd name="T21" fmla="*/ 2147483647 h 4664"/>
              <a:gd name="T22" fmla="*/ 2147483647 w 2940"/>
              <a:gd name="T23" fmla="*/ 2147483647 h 4664"/>
              <a:gd name="T24" fmla="*/ 2147483647 w 2940"/>
              <a:gd name="T25" fmla="*/ 2147483647 h 4664"/>
              <a:gd name="T26" fmla="*/ 2147483647 w 2940"/>
              <a:gd name="T27" fmla="*/ 2147483647 h 4664"/>
              <a:gd name="T28" fmla="*/ 2147483647 w 2940"/>
              <a:gd name="T29" fmla="*/ 2147483647 h 4664"/>
              <a:gd name="T30" fmla="*/ 2147483647 w 2940"/>
              <a:gd name="T31" fmla="*/ 2147483647 h 4664"/>
              <a:gd name="T32" fmla="*/ 2147483647 w 2940"/>
              <a:gd name="T33" fmla="*/ 2147483647 h 4664"/>
              <a:gd name="T34" fmla="*/ 2147483647 w 2940"/>
              <a:gd name="T35" fmla="*/ 2147483647 h 4664"/>
              <a:gd name="T36" fmla="*/ 2147483647 w 2940"/>
              <a:gd name="T37" fmla="*/ 2147483647 h 4664"/>
              <a:gd name="T38" fmla="*/ 2147483647 w 2940"/>
              <a:gd name="T39" fmla="*/ 2147483647 h 4664"/>
              <a:gd name="T40" fmla="*/ 2147483647 w 2940"/>
              <a:gd name="T41" fmla="*/ 2147483647 h 4664"/>
              <a:gd name="T42" fmla="*/ 2147483647 w 2940"/>
              <a:gd name="T43" fmla="*/ 2147483647 h 4664"/>
              <a:gd name="T44" fmla="*/ 2147483647 w 2940"/>
              <a:gd name="T45" fmla="*/ 2147483647 h 4664"/>
              <a:gd name="T46" fmla="*/ 2147483647 w 2940"/>
              <a:gd name="T47" fmla="*/ 2147483647 h 4664"/>
              <a:gd name="T48" fmla="*/ 2147483647 w 2940"/>
              <a:gd name="T49" fmla="*/ 2147483647 h 4664"/>
              <a:gd name="T50" fmla="*/ 2147483647 w 2940"/>
              <a:gd name="T51" fmla="*/ 2147483647 h 4664"/>
              <a:gd name="T52" fmla="*/ 2147483647 w 2940"/>
              <a:gd name="T53" fmla="*/ 2147483647 h 4664"/>
              <a:gd name="T54" fmla="*/ 2147483647 w 2940"/>
              <a:gd name="T55" fmla="*/ 2147483647 h 4664"/>
              <a:gd name="T56" fmla="*/ 2147483647 w 2940"/>
              <a:gd name="T57" fmla="*/ 2147483647 h 4664"/>
              <a:gd name="T58" fmla="*/ 2147483647 w 2940"/>
              <a:gd name="T59" fmla="*/ 2147483647 h 4664"/>
              <a:gd name="T60" fmla="*/ 2147483647 w 2940"/>
              <a:gd name="T61" fmla="*/ 2147483647 h 4664"/>
              <a:gd name="T62" fmla="*/ 2147483647 w 2940"/>
              <a:gd name="T63" fmla="*/ 2147483647 h 4664"/>
              <a:gd name="T64" fmla="*/ 2147483647 w 2940"/>
              <a:gd name="T65" fmla="*/ 2147483647 h 4664"/>
              <a:gd name="T66" fmla="*/ 2147483647 w 2940"/>
              <a:gd name="T67" fmla="*/ 2147483647 h 4664"/>
              <a:gd name="T68" fmla="*/ 2147483647 w 2940"/>
              <a:gd name="T69" fmla="*/ 2147483647 h 4664"/>
              <a:gd name="T70" fmla="*/ 2147483647 w 2940"/>
              <a:gd name="T71" fmla="*/ 2147483647 h 4664"/>
              <a:gd name="T72" fmla="*/ 2147483647 w 2940"/>
              <a:gd name="T73" fmla="*/ 2147483647 h 4664"/>
              <a:gd name="T74" fmla="*/ 2147483647 w 2940"/>
              <a:gd name="T75" fmla="*/ 2147483647 h 4664"/>
              <a:gd name="T76" fmla="*/ 2147483647 w 2940"/>
              <a:gd name="T77" fmla="*/ 2147483647 h 4664"/>
              <a:gd name="T78" fmla="*/ 2147483647 w 2940"/>
              <a:gd name="T79" fmla="*/ 2147483647 h 4664"/>
              <a:gd name="T80" fmla="*/ 2147483647 w 2940"/>
              <a:gd name="T81" fmla="*/ 2147483647 h 4664"/>
              <a:gd name="T82" fmla="*/ 2147483647 w 2940"/>
              <a:gd name="T83" fmla="*/ 2147483647 h 4664"/>
              <a:gd name="T84" fmla="*/ 2147483647 w 2940"/>
              <a:gd name="T85" fmla="*/ 2147483647 h 4664"/>
              <a:gd name="T86" fmla="*/ 2147483647 w 2940"/>
              <a:gd name="T87" fmla="*/ 2147483647 h 4664"/>
              <a:gd name="T88" fmla="*/ 2147483647 w 2940"/>
              <a:gd name="T89" fmla="*/ 2147483647 h 4664"/>
              <a:gd name="T90" fmla="*/ 2147483647 w 2940"/>
              <a:gd name="T91" fmla="*/ 2147483647 h 4664"/>
              <a:gd name="T92" fmla="*/ 2147483647 w 2940"/>
              <a:gd name="T93" fmla="*/ 2147483647 h 4664"/>
              <a:gd name="T94" fmla="*/ 2147483647 w 2940"/>
              <a:gd name="T95" fmla="*/ 2147483647 h 4664"/>
              <a:gd name="T96" fmla="*/ 2147483647 w 2940"/>
              <a:gd name="T97" fmla="*/ 2147483647 h 4664"/>
              <a:gd name="T98" fmla="*/ 2147483647 w 2940"/>
              <a:gd name="T99" fmla="*/ 2147483647 h 46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40"/>
              <a:gd name="T151" fmla="*/ 0 h 4664"/>
              <a:gd name="T152" fmla="*/ 2940 w 2940"/>
              <a:gd name="T153" fmla="*/ 4664 h 46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40" h="4664">
                <a:moveTo>
                  <a:pt x="16" y="5"/>
                </a:moveTo>
                <a:lnTo>
                  <a:pt x="76" y="100"/>
                </a:lnTo>
                <a:cubicBezTo>
                  <a:pt x="78" y="103"/>
                  <a:pt x="77" y="108"/>
                  <a:pt x="73" y="111"/>
                </a:cubicBezTo>
                <a:cubicBezTo>
                  <a:pt x="69" y="113"/>
                  <a:pt x="64" y="112"/>
                  <a:pt x="62" y="108"/>
                </a:cubicBezTo>
                <a:lnTo>
                  <a:pt x="2" y="13"/>
                </a:lnTo>
                <a:cubicBezTo>
                  <a:pt x="0" y="10"/>
                  <a:pt x="1" y="5"/>
                  <a:pt x="5" y="2"/>
                </a:cubicBezTo>
                <a:cubicBezTo>
                  <a:pt x="9" y="0"/>
                  <a:pt x="14" y="1"/>
                  <a:pt x="16" y="5"/>
                </a:cubicBezTo>
                <a:close/>
                <a:moveTo>
                  <a:pt x="118" y="167"/>
                </a:moveTo>
                <a:lnTo>
                  <a:pt x="178" y="262"/>
                </a:lnTo>
                <a:cubicBezTo>
                  <a:pt x="180" y="266"/>
                  <a:pt x="179" y="271"/>
                  <a:pt x="175" y="273"/>
                </a:cubicBezTo>
                <a:cubicBezTo>
                  <a:pt x="172" y="275"/>
                  <a:pt x="167" y="274"/>
                  <a:pt x="164" y="271"/>
                </a:cubicBezTo>
                <a:lnTo>
                  <a:pt x="105" y="176"/>
                </a:lnTo>
                <a:cubicBezTo>
                  <a:pt x="102" y="172"/>
                  <a:pt x="103" y="167"/>
                  <a:pt x="107" y="165"/>
                </a:cubicBezTo>
                <a:cubicBezTo>
                  <a:pt x="111" y="162"/>
                  <a:pt x="116" y="164"/>
                  <a:pt x="118" y="167"/>
                </a:cubicBezTo>
                <a:close/>
                <a:moveTo>
                  <a:pt x="220" y="330"/>
                </a:moveTo>
                <a:lnTo>
                  <a:pt x="280" y="425"/>
                </a:lnTo>
                <a:cubicBezTo>
                  <a:pt x="282" y="428"/>
                  <a:pt x="281" y="433"/>
                  <a:pt x="278" y="436"/>
                </a:cubicBezTo>
                <a:cubicBezTo>
                  <a:pt x="274" y="438"/>
                  <a:pt x="269" y="437"/>
                  <a:pt x="267" y="433"/>
                </a:cubicBezTo>
                <a:lnTo>
                  <a:pt x="207" y="338"/>
                </a:lnTo>
                <a:cubicBezTo>
                  <a:pt x="205" y="335"/>
                  <a:pt x="206" y="330"/>
                  <a:pt x="209" y="327"/>
                </a:cubicBezTo>
                <a:cubicBezTo>
                  <a:pt x="213" y="325"/>
                  <a:pt x="218" y="326"/>
                  <a:pt x="220" y="330"/>
                </a:cubicBezTo>
                <a:close/>
                <a:moveTo>
                  <a:pt x="323" y="492"/>
                </a:moveTo>
                <a:lnTo>
                  <a:pt x="382" y="587"/>
                </a:lnTo>
                <a:cubicBezTo>
                  <a:pt x="385" y="591"/>
                  <a:pt x="383" y="596"/>
                  <a:pt x="380" y="598"/>
                </a:cubicBezTo>
                <a:cubicBezTo>
                  <a:pt x="376" y="601"/>
                  <a:pt x="371" y="599"/>
                  <a:pt x="369" y="596"/>
                </a:cubicBezTo>
                <a:lnTo>
                  <a:pt x="309" y="501"/>
                </a:lnTo>
                <a:cubicBezTo>
                  <a:pt x="307" y="497"/>
                  <a:pt x="308" y="492"/>
                  <a:pt x="312" y="490"/>
                </a:cubicBezTo>
                <a:cubicBezTo>
                  <a:pt x="315" y="487"/>
                  <a:pt x="320" y="489"/>
                  <a:pt x="323" y="492"/>
                </a:cubicBezTo>
                <a:close/>
                <a:moveTo>
                  <a:pt x="425" y="655"/>
                </a:moveTo>
                <a:lnTo>
                  <a:pt x="484" y="750"/>
                </a:lnTo>
                <a:cubicBezTo>
                  <a:pt x="487" y="753"/>
                  <a:pt x="486" y="758"/>
                  <a:pt x="482" y="761"/>
                </a:cubicBezTo>
                <a:cubicBezTo>
                  <a:pt x="478" y="763"/>
                  <a:pt x="473" y="762"/>
                  <a:pt x="471" y="758"/>
                </a:cubicBezTo>
                <a:lnTo>
                  <a:pt x="411" y="663"/>
                </a:lnTo>
                <a:cubicBezTo>
                  <a:pt x="409" y="660"/>
                  <a:pt x="410" y="655"/>
                  <a:pt x="414" y="652"/>
                </a:cubicBezTo>
                <a:cubicBezTo>
                  <a:pt x="418" y="650"/>
                  <a:pt x="422" y="651"/>
                  <a:pt x="425" y="655"/>
                </a:cubicBezTo>
                <a:close/>
                <a:moveTo>
                  <a:pt x="527" y="817"/>
                </a:moveTo>
                <a:lnTo>
                  <a:pt x="587" y="912"/>
                </a:lnTo>
                <a:cubicBezTo>
                  <a:pt x="589" y="916"/>
                  <a:pt x="588" y="921"/>
                  <a:pt x="584" y="923"/>
                </a:cubicBezTo>
                <a:cubicBezTo>
                  <a:pt x="580" y="926"/>
                  <a:pt x="575" y="924"/>
                  <a:pt x="573" y="921"/>
                </a:cubicBezTo>
                <a:lnTo>
                  <a:pt x="514" y="826"/>
                </a:lnTo>
                <a:cubicBezTo>
                  <a:pt x="511" y="822"/>
                  <a:pt x="512" y="817"/>
                  <a:pt x="516" y="815"/>
                </a:cubicBezTo>
                <a:cubicBezTo>
                  <a:pt x="520" y="813"/>
                  <a:pt x="525" y="814"/>
                  <a:pt x="527" y="817"/>
                </a:cubicBezTo>
                <a:close/>
                <a:moveTo>
                  <a:pt x="629" y="980"/>
                </a:moveTo>
                <a:lnTo>
                  <a:pt x="689" y="1075"/>
                </a:lnTo>
                <a:cubicBezTo>
                  <a:pt x="691" y="1079"/>
                  <a:pt x="690" y="1083"/>
                  <a:pt x="686" y="1086"/>
                </a:cubicBezTo>
                <a:cubicBezTo>
                  <a:pt x="683" y="1088"/>
                  <a:pt x="678" y="1087"/>
                  <a:pt x="675" y="1083"/>
                </a:cubicBezTo>
                <a:lnTo>
                  <a:pt x="616" y="988"/>
                </a:lnTo>
                <a:cubicBezTo>
                  <a:pt x="613" y="985"/>
                  <a:pt x="615" y="980"/>
                  <a:pt x="618" y="977"/>
                </a:cubicBezTo>
                <a:cubicBezTo>
                  <a:pt x="622" y="975"/>
                  <a:pt x="627" y="976"/>
                  <a:pt x="629" y="980"/>
                </a:cubicBezTo>
                <a:close/>
                <a:moveTo>
                  <a:pt x="731" y="1142"/>
                </a:moveTo>
                <a:lnTo>
                  <a:pt x="791" y="1237"/>
                </a:lnTo>
                <a:cubicBezTo>
                  <a:pt x="793" y="1241"/>
                  <a:pt x="792" y="1246"/>
                  <a:pt x="789" y="1248"/>
                </a:cubicBezTo>
                <a:cubicBezTo>
                  <a:pt x="785" y="1251"/>
                  <a:pt x="780" y="1250"/>
                  <a:pt x="778" y="1246"/>
                </a:cubicBezTo>
                <a:lnTo>
                  <a:pt x="718" y="1151"/>
                </a:lnTo>
                <a:cubicBezTo>
                  <a:pt x="716" y="1147"/>
                  <a:pt x="717" y="1142"/>
                  <a:pt x="720" y="1140"/>
                </a:cubicBezTo>
                <a:cubicBezTo>
                  <a:pt x="724" y="1138"/>
                  <a:pt x="729" y="1139"/>
                  <a:pt x="731" y="1142"/>
                </a:cubicBezTo>
                <a:close/>
                <a:moveTo>
                  <a:pt x="834" y="1305"/>
                </a:moveTo>
                <a:lnTo>
                  <a:pt x="893" y="1400"/>
                </a:lnTo>
                <a:cubicBezTo>
                  <a:pt x="896" y="1404"/>
                  <a:pt x="895" y="1409"/>
                  <a:pt x="891" y="1411"/>
                </a:cubicBezTo>
                <a:cubicBezTo>
                  <a:pt x="887" y="1413"/>
                  <a:pt x="882" y="1412"/>
                  <a:pt x="880" y="1408"/>
                </a:cubicBezTo>
                <a:lnTo>
                  <a:pt x="820" y="1314"/>
                </a:lnTo>
                <a:cubicBezTo>
                  <a:pt x="818" y="1310"/>
                  <a:pt x="819" y="1305"/>
                  <a:pt x="823" y="1303"/>
                </a:cubicBezTo>
                <a:cubicBezTo>
                  <a:pt x="826" y="1300"/>
                  <a:pt x="831" y="1301"/>
                  <a:pt x="834" y="1305"/>
                </a:cubicBezTo>
                <a:close/>
                <a:moveTo>
                  <a:pt x="936" y="1468"/>
                </a:moveTo>
                <a:lnTo>
                  <a:pt x="996" y="1562"/>
                </a:lnTo>
                <a:cubicBezTo>
                  <a:pt x="998" y="1566"/>
                  <a:pt x="997" y="1571"/>
                  <a:pt x="993" y="1573"/>
                </a:cubicBezTo>
                <a:cubicBezTo>
                  <a:pt x="989" y="1576"/>
                  <a:pt x="984" y="1575"/>
                  <a:pt x="982" y="1571"/>
                </a:cubicBezTo>
                <a:lnTo>
                  <a:pt x="922" y="1476"/>
                </a:lnTo>
                <a:cubicBezTo>
                  <a:pt x="920" y="1472"/>
                  <a:pt x="921" y="1467"/>
                  <a:pt x="925" y="1465"/>
                </a:cubicBezTo>
                <a:cubicBezTo>
                  <a:pt x="929" y="1463"/>
                  <a:pt x="934" y="1464"/>
                  <a:pt x="936" y="1468"/>
                </a:cubicBezTo>
                <a:close/>
                <a:moveTo>
                  <a:pt x="1038" y="1630"/>
                </a:moveTo>
                <a:lnTo>
                  <a:pt x="1098" y="1725"/>
                </a:lnTo>
                <a:cubicBezTo>
                  <a:pt x="1100" y="1729"/>
                  <a:pt x="1099" y="1734"/>
                  <a:pt x="1095" y="1736"/>
                </a:cubicBezTo>
                <a:cubicBezTo>
                  <a:pt x="1091" y="1738"/>
                  <a:pt x="1087" y="1737"/>
                  <a:pt x="1084" y="1733"/>
                </a:cubicBezTo>
                <a:lnTo>
                  <a:pt x="1025" y="1639"/>
                </a:lnTo>
                <a:cubicBezTo>
                  <a:pt x="1022" y="1635"/>
                  <a:pt x="1023" y="1630"/>
                  <a:pt x="1027" y="1628"/>
                </a:cubicBezTo>
                <a:cubicBezTo>
                  <a:pt x="1031" y="1625"/>
                  <a:pt x="1036" y="1626"/>
                  <a:pt x="1038" y="1630"/>
                </a:cubicBezTo>
                <a:close/>
                <a:moveTo>
                  <a:pt x="1140" y="1793"/>
                </a:moveTo>
                <a:lnTo>
                  <a:pt x="1200" y="1887"/>
                </a:lnTo>
                <a:cubicBezTo>
                  <a:pt x="1202" y="1891"/>
                  <a:pt x="1201" y="1896"/>
                  <a:pt x="1197" y="1898"/>
                </a:cubicBezTo>
                <a:cubicBezTo>
                  <a:pt x="1194" y="1901"/>
                  <a:pt x="1189" y="1900"/>
                  <a:pt x="1186" y="1896"/>
                </a:cubicBezTo>
                <a:lnTo>
                  <a:pt x="1127" y="1801"/>
                </a:lnTo>
                <a:cubicBezTo>
                  <a:pt x="1124" y="1797"/>
                  <a:pt x="1126" y="1792"/>
                  <a:pt x="1129" y="1790"/>
                </a:cubicBezTo>
                <a:cubicBezTo>
                  <a:pt x="1133" y="1788"/>
                  <a:pt x="1138" y="1789"/>
                  <a:pt x="1140" y="1793"/>
                </a:cubicBezTo>
                <a:close/>
                <a:moveTo>
                  <a:pt x="1243" y="1955"/>
                </a:moveTo>
                <a:lnTo>
                  <a:pt x="1302" y="2050"/>
                </a:lnTo>
                <a:cubicBezTo>
                  <a:pt x="1305" y="2054"/>
                  <a:pt x="1303" y="2059"/>
                  <a:pt x="1300" y="2061"/>
                </a:cubicBezTo>
                <a:cubicBezTo>
                  <a:pt x="1296" y="2063"/>
                  <a:pt x="1291" y="2062"/>
                  <a:pt x="1289" y="2058"/>
                </a:cubicBezTo>
                <a:lnTo>
                  <a:pt x="1229" y="1964"/>
                </a:lnTo>
                <a:cubicBezTo>
                  <a:pt x="1227" y="1960"/>
                  <a:pt x="1228" y="1955"/>
                  <a:pt x="1232" y="1953"/>
                </a:cubicBezTo>
                <a:cubicBezTo>
                  <a:pt x="1235" y="1950"/>
                  <a:pt x="1240" y="1951"/>
                  <a:pt x="1243" y="1955"/>
                </a:cubicBezTo>
                <a:close/>
                <a:moveTo>
                  <a:pt x="1345" y="2118"/>
                </a:moveTo>
                <a:lnTo>
                  <a:pt x="1404" y="2212"/>
                </a:lnTo>
                <a:cubicBezTo>
                  <a:pt x="1407" y="2216"/>
                  <a:pt x="1406" y="2221"/>
                  <a:pt x="1402" y="2224"/>
                </a:cubicBezTo>
                <a:cubicBezTo>
                  <a:pt x="1398" y="2226"/>
                  <a:pt x="1393" y="2225"/>
                  <a:pt x="1391" y="2221"/>
                </a:cubicBezTo>
                <a:lnTo>
                  <a:pt x="1331" y="2126"/>
                </a:lnTo>
                <a:cubicBezTo>
                  <a:pt x="1329" y="2122"/>
                  <a:pt x="1330" y="2118"/>
                  <a:pt x="1334" y="2115"/>
                </a:cubicBezTo>
                <a:cubicBezTo>
                  <a:pt x="1337" y="2113"/>
                  <a:pt x="1342" y="2114"/>
                  <a:pt x="1345" y="2118"/>
                </a:cubicBezTo>
                <a:close/>
                <a:moveTo>
                  <a:pt x="1447" y="2280"/>
                </a:moveTo>
                <a:lnTo>
                  <a:pt x="1507" y="2375"/>
                </a:lnTo>
                <a:cubicBezTo>
                  <a:pt x="1509" y="2379"/>
                  <a:pt x="1508" y="2384"/>
                  <a:pt x="1504" y="2386"/>
                </a:cubicBezTo>
                <a:cubicBezTo>
                  <a:pt x="1500" y="2388"/>
                  <a:pt x="1495" y="2387"/>
                  <a:pt x="1493" y="2384"/>
                </a:cubicBezTo>
                <a:lnTo>
                  <a:pt x="1433" y="2289"/>
                </a:lnTo>
                <a:cubicBezTo>
                  <a:pt x="1431" y="2285"/>
                  <a:pt x="1432" y="2280"/>
                  <a:pt x="1436" y="2278"/>
                </a:cubicBezTo>
                <a:cubicBezTo>
                  <a:pt x="1440" y="2275"/>
                  <a:pt x="1445" y="2276"/>
                  <a:pt x="1447" y="2280"/>
                </a:cubicBezTo>
                <a:close/>
                <a:moveTo>
                  <a:pt x="1549" y="2443"/>
                </a:moveTo>
                <a:lnTo>
                  <a:pt x="1609" y="2538"/>
                </a:lnTo>
                <a:cubicBezTo>
                  <a:pt x="1611" y="2541"/>
                  <a:pt x="1610" y="2546"/>
                  <a:pt x="1606" y="2549"/>
                </a:cubicBezTo>
                <a:cubicBezTo>
                  <a:pt x="1603" y="2551"/>
                  <a:pt x="1598" y="2550"/>
                  <a:pt x="1595" y="2546"/>
                </a:cubicBezTo>
                <a:lnTo>
                  <a:pt x="1536" y="2451"/>
                </a:lnTo>
                <a:cubicBezTo>
                  <a:pt x="1533" y="2448"/>
                  <a:pt x="1534" y="2443"/>
                  <a:pt x="1538" y="2440"/>
                </a:cubicBezTo>
                <a:cubicBezTo>
                  <a:pt x="1542" y="2438"/>
                  <a:pt x="1547" y="2439"/>
                  <a:pt x="1549" y="2443"/>
                </a:cubicBezTo>
                <a:close/>
                <a:moveTo>
                  <a:pt x="1651" y="2605"/>
                </a:moveTo>
                <a:lnTo>
                  <a:pt x="1711" y="2700"/>
                </a:lnTo>
                <a:cubicBezTo>
                  <a:pt x="1713" y="2704"/>
                  <a:pt x="1712" y="2709"/>
                  <a:pt x="1709" y="2711"/>
                </a:cubicBezTo>
                <a:cubicBezTo>
                  <a:pt x="1705" y="2713"/>
                  <a:pt x="1700" y="2712"/>
                  <a:pt x="1697" y="2709"/>
                </a:cubicBezTo>
                <a:lnTo>
                  <a:pt x="1638" y="2614"/>
                </a:lnTo>
                <a:cubicBezTo>
                  <a:pt x="1636" y="2610"/>
                  <a:pt x="1637" y="2605"/>
                  <a:pt x="1640" y="2603"/>
                </a:cubicBezTo>
                <a:cubicBezTo>
                  <a:pt x="1644" y="2600"/>
                  <a:pt x="1649" y="2602"/>
                  <a:pt x="1651" y="2605"/>
                </a:cubicBezTo>
                <a:close/>
                <a:moveTo>
                  <a:pt x="1754" y="2768"/>
                </a:moveTo>
                <a:lnTo>
                  <a:pt x="1813" y="2863"/>
                </a:lnTo>
                <a:cubicBezTo>
                  <a:pt x="1816" y="2866"/>
                  <a:pt x="1814" y="2871"/>
                  <a:pt x="1811" y="2874"/>
                </a:cubicBezTo>
                <a:cubicBezTo>
                  <a:pt x="1807" y="2876"/>
                  <a:pt x="1802" y="2875"/>
                  <a:pt x="1800" y="2871"/>
                </a:cubicBezTo>
                <a:lnTo>
                  <a:pt x="1740" y="2776"/>
                </a:lnTo>
                <a:cubicBezTo>
                  <a:pt x="1738" y="2773"/>
                  <a:pt x="1739" y="2768"/>
                  <a:pt x="1743" y="2765"/>
                </a:cubicBezTo>
                <a:cubicBezTo>
                  <a:pt x="1746" y="2763"/>
                  <a:pt x="1751" y="2764"/>
                  <a:pt x="1754" y="2768"/>
                </a:cubicBezTo>
                <a:close/>
                <a:moveTo>
                  <a:pt x="1856" y="2930"/>
                </a:moveTo>
                <a:lnTo>
                  <a:pt x="1915" y="3025"/>
                </a:lnTo>
                <a:cubicBezTo>
                  <a:pt x="1918" y="3029"/>
                  <a:pt x="1917" y="3034"/>
                  <a:pt x="1913" y="3036"/>
                </a:cubicBezTo>
                <a:cubicBezTo>
                  <a:pt x="1909" y="3039"/>
                  <a:pt x="1904" y="3037"/>
                  <a:pt x="1902" y="3034"/>
                </a:cubicBezTo>
                <a:lnTo>
                  <a:pt x="1842" y="2939"/>
                </a:lnTo>
                <a:cubicBezTo>
                  <a:pt x="1840" y="2935"/>
                  <a:pt x="1841" y="2930"/>
                  <a:pt x="1845" y="2928"/>
                </a:cubicBezTo>
                <a:cubicBezTo>
                  <a:pt x="1849" y="2925"/>
                  <a:pt x="1853" y="2927"/>
                  <a:pt x="1856" y="2930"/>
                </a:cubicBezTo>
                <a:close/>
                <a:moveTo>
                  <a:pt x="1958" y="3093"/>
                </a:moveTo>
                <a:lnTo>
                  <a:pt x="2018" y="3188"/>
                </a:lnTo>
                <a:cubicBezTo>
                  <a:pt x="2020" y="3191"/>
                  <a:pt x="2019" y="3196"/>
                  <a:pt x="2015" y="3199"/>
                </a:cubicBezTo>
                <a:cubicBezTo>
                  <a:pt x="2011" y="3201"/>
                  <a:pt x="2006" y="3200"/>
                  <a:pt x="2004" y="3196"/>
                </a:cubicBezTo>
                <a:lnTo>
                  <a:pt x="1944" y="3101"/>
                </a:lnTo>
                <a:cubicBezTo>
                  <a:pt x="1942" y="3098"/>
                  <a:pt x="1943" y="3093"/>
                  <a:pt x="1947" y="3090"/>
                </a:cubicBezTo>
                <a:cubicBezTo>
                  <a:pt x="1951" y="3088"/>
                  <a:pt x="1956" y="3089"/>
                  <a:pt x="1958" y="3093"/>
                </a:cubicBezTo>
                <a:close/>
                <a:moveTo>
                  <a:pt x="2060" y="3255"/>
                </a:moveTo>
                <a:lnTo>
                  <a:pt x="2120" y="3350"/>
                </a:lnTo>
                <a:cubicBezTo>
                  <a:pt x="2122" y="3354"/>
                  <a:pt x="2121" y="3359"/>
                  <a:pt x="2117" y="3361"/>
                </a:cubicBezTo>
                <a:cubicBezTo>
                  <a:pt x="2114" y="3364"/>
                  <a:pt x="2109" y="3362"/>
                  <a:pt x="2106" y="3359"/>
                </a:cubicBezTo>
                <a:lnTo>
                  <a:pt x="2047" y="3264"/>
                </a:lnTo>
                <a:cubicBezTo>
                  <a:pt x="2044" y="3260"/>
                  <a:pt x="2045" y="3255"/>
                  <a:pt x="2049" y="3253"/>
                </a:cubicBezTo>
                <a:cubicBezTo>
                  <a:pt x="2053" y="3251"/>
                  <a:pt x="2058" y="3252"/>
                  <a:pt x="2060" y="3255"/>
                </a:cubicBezTo>
                <a:close/>
                <a:moveTo>
                  <a:pt x="2162" y="3418"/>
                </a:moveTo>
                <a:lnTo>
                  <a:pt x="2222" y="3513"/>
                </a:lnTo>
                <a:cubicBezTo>
                  <a:pt x="2224" y="3516"/>
                  <a:pt x="2223" y="3521"/>
                  <a:pt x="2220" y="3524"/>
                </a:cubicBezTo>
                <a:cubicBezTo>
                  <a:pt x="2216" y="3526"/>
                  <a:pt x="2211" y="3525"/>
                  <a:pt x="2209" y="3521"/>
                </a:cubicBezTo>
                <a:lnTo>
                  <a:pt x="2149" y="3426"/>
                </a:lnTo>
                <a:cubicBezTo>
                  <a:pt x="2147" y="3423"/>
                  <a:pt x="2148" y="3418"/>
                  <a:pt x="2151" y="3415"/>
                </a:cubicBezTo>
                <a:cubicBezTo>
                  <a:pt x="2155" y="3413"/>
                  <a:pt x="2160" y="3414"/>
                  <a:pt x="2162" y="3418"/>
                </a:cubicBezTo>
                <a:close/>
                <a:moveTo>
                  <a:pt x="2265" y="3580"/>
                </a:moveTo>
                <a:lnTo>
                  <a:pt x="2324" y="3675"/>
                </a:lnTo>
                <a:cubicBezTo>
                  <a:pt x="2327" y="3679"/>
                  <a:pt x="2326" y="3684"/>
                  <a:pt x="2322" y="3686"/>
                </a:cubicBezTo>
                <a:cubicBezTo>
                  <a:pt x="2318" y="3689"/>
                  <a:pt x="2313" y="3688"/>
                  <a:pt x="2311" y="3684"/>
                </a:cubicBezTo>
                <a:lnTo>
                  <a:pt x="2251" y="3589"/>
                </a:lnTo>
                <a:cubicBezTo>
                  <a:pt x="2249" y="3585"/>
                  <a:pt x="2250" y="3580"/>
                  <a:pt x="2254" y="3578"/>
                </a:cubicBezTo>
                <a:cubicBezTo>
                  <a:pt x="2257" y="3576"/>
                  <a:pt x="2262" y="3577"/>
                  <a:pt x="2265" y="3580"/>
                </a:cubicBezTo>
                <a:close/>
                <a:moveTo>
                  <a:pt x="2367" y="3743"/>
                </a:moveTo>
                <a:lnTo>
                  <a:pt x="2427" y="3838"/>
                </a:lnTo>
                <a:cubicBezTo>
                  <a:pt x="2429" y="3842"/>
                  <a:pt x="2428" y="3846"/>
                  <a:pt x="2424" y="3849"/>
                </a:cubicBezTo>
                <a:cubicBezTo>
                  <a:pt x="2420" y="3851"/>
                  <a:pt x="2415" y="3850"/>
                  <a:pt x="2413" y="3846"/>
                </a:cubicBezTo>
                <a:lnTo>
                  <a:pt x="2353" y="3752"/>
                </a:lnTo>
                <a:cubicBezTo>
                  <a:pt x="2351" y="3748"/>
                  <a:pt x="2352" y="3743"/>
                  <a:pt x="2356" y="3740"/>
                </a:cubicBezTo>
                <a:cubicBezTo>
                  <a:pt x="2360" y="3738"/>
                  <a:pt x="2365" y="3739"/>
                  <a:pt x="2367" y="3743"/>
                </a:cubicBezTo>
                <a:close/>
                <a:moveTo>
                  <a:pt x="2469" y="3906"/>
                </a:moveTo>
                <a:lnTo>
                  <a:pt x="2529" y="4000"/>
                </a:lnTo>
                <a:cubicBezTo>
                  <a:pt x="2531" y="4004"/>
                  <a:pt x="2530" y="4009"/>
                  <a:pt x="2526" y="4011"/>
                </a:cubicBezTo>
                <a:cubicBezTo>
                  <a:pt x="2522" y="4014"/>
                  <a:pt x="2518" y="4013"/>
                  <a:pt x="2515" y="4009"/>
                </a:cubicBezTo>
                <a:lnTo>
                  <a:pt x="2456" y="3914"/>
                </a:lnTo>
                <a:cubicBezTo>
                  <a:pt x="2453" y="3910"/>
                  <a:pt x="2454" y="3905"/>
                  <a:pt x="2458" y="3903"/>
                </a:cubicBezTo>
                <a:cubicBezTo>
                  <a:pt x="2462" y="3901"/>
                  <a:pt x="2467" y="3902"/>
                  <a:pt x="2469" y="3906"/>
                </a:cubicBezTo>
                <a:close/>
                <a:moveTo>
                  <a:pt x="2571" y="4068"/>
                </a:moveTo>
                <a:lnTo>
                  <a:pt x="2631" y="4163"/>
                </a:lnTo>
                <a:cubicBezTo>
                  <a:pt x="2633" y="4167"/>
                  <a:pt x="2632" y="4172"/>
                  <a:pt x="2628" y="4174"/>
                </a:cubicBezTo>
                <a:cubicBezTo>
                  <a:pt x="2625" y="4176"/>
                  <a:pt x="2620" y="4175"/>
                  <a:pt x="2617" y="4171"/>
                </a:cubicBezTo>
                <a:lnTo>
                  <a:pt x="2558" y="4077"/>
                </a:lnTo>
                <a:cubicBezTo>
                  <a:pt x="2555" y="4073"/>
                  <a:pt x="2557" y="4068"/>
                  <a:pt x="2560" y="4066"/>
                </a:cubicBezTo>
                <a:cubicBezTo>
                  <a:pt x="2564" y="4063"/>
                  <a:pt x="2569" y="4064"/>
                  <a:pt x="2571" y="4068"/>
                </a:cubicBezTo>
                <a:close/>
                <a:moveTo>
                  <a:pt x="2674" y="4231"/>
                </a:moveTo>
                <a:lnTo>
                  <a:pt x="2733" y="4325"/>
                </a:lnTo>
                <a:cubicBezTo>
                  <a:pt x="2736" y="4329"/>
                  <a:pt x="2734" y="4334"/>
                  <a:pt x="2731" y="4336"/>
                </a:cubicBezTo>
                <a:cubicBezTo>
                  <a:pt x="2727" y="4339"/>
                  <a:pt x="2722" y="4338"/>
                  <a:pt x="2720" y="4334"/>
                </a:cubicBezTo>
                <a:lnTo>
                  <a:pt x="2660" y="4239"/>
                </a:lnTo>
                <a:cubicBezTo>
                  <a:pt x="2658" y="4235"/>
                  <a:pt x="2659" y="4230"/>
                  <a:pt x="2663" y="4228"/>
                </a:cubicBezTo>
                <a:cubicBezTo>
                  <a:pt x="2666" y="4226"/>
                  <a:pt x="2671" y="4227"/>
                  <a:pt x="2674" y="4231"/>
                </a:cubicBezTo>
                <a:close/>
                <a:moveTo>
                  <a:pt x="2776" y="4393"/>
                </a:moveTo>
                <a:lnTo>
                  <a:pt x="2835" y="4488"/>
                </a:lnTo>
                <a:cubicBezTo>
                  <a:pt x="2838" y="4492"/>
                  <a:pt x="2837" y="4497"/>
                  <a:pt x="2833" y="4499"/>
                </a:cubicBezTo>
                <a:cubicBezTo>
                  <a:pt x="2829" y="4501"/>
                  <a:pt x="2824" y="4500"/>
                  <a:pt x="2822" y="4496"/>
                </a:cubicBezTo>
                <a:lnTo>
                  <a:pt x="2762" y="4402"/>
                </a:lnTo>
                <a:cubicBezTo>
                  <a:pt x="2760" y="4398"/>
                  <a:pt x="2761" y="4393"/>
                  <a:pt x="2765" y="4391"/>
                </a:cubicBezTo>
                <a:cubicBezTo>
                  <a:pt x="2768" y="4388"/>
                  <a:pt x="2773" y="4389"/>
                  <a:pt x="2776" y="4393"/>
                </a:cubicBezTo>
                <a:close/>
                <a:moveTo>
                  <a:pt x="2878" y="4556"/>
                </a:moveTo>
                <a:lnTo>
                  <a:pt x="2938" y="4650"/>
                </a:lnTo>
                <a:cubicBezTo>
                  <a:pt x="2940" y="4654"/>
                  <a:pt x="2939" y="4659"/>
                  <a:pt x="2935" y="4661"/>
                </a:cubicBezTo>
                <a:cubicBezTo>
                  <a:pt x="2931" y="4664"/>
                  <a:pt x="2926" y="4663"/>
                  <a:pt x="2924" y="4659"/>
                </a:cubicBezTo>
                <a:lnTo>
                  <a:pt x="2864" y="4564"/>
                </a:lnTo>
                <a:cubicBezTo>
                  <a:pt x="2862" y="4560"/>
                  <a:pt x="2863" y="4555"/>
                  <a:pt x="2867" y="4553"/>
                </a:cubicBezTo>
                <a:cubicBezTo>
                  <a:pt x="2871" y="4551"/>
                  <a:pt x="2876" y="4552"/>
                  <a:pt x="2878" y="4556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79" name="Freeform 169"/>
          <p:cNvSpPr>
            <a:spLocks noEditPoints="1"/>
          </p:cNvSpPr>
          <p:nvPr/>
        </p:nvSpPr>
        <p:spPr bwMode="auto">
          <a:xfrm>
            <a:off x="6450013" y="1828800"/>
            <a:ext cx="133350" cy="3675063"/>
          </a:xfrm>
          <a:custGeom>
            <a:avLst/>
            <a:gdLst>
              <a:gd name="T0" fmla="*/ 2147483647 w 242"/>
              <a:gd name="T1" fmla="*/ 2147483647 h 4687"/>
              <a:gd name="T2" fmla="*/ 2147483647 w 242"/>
              <a:gd name="T3" fmla="*/ 0 h 4687"/>
              <a:gd name="T4" fmla="*/ 2147483647 w 242"/>
              <a:gd name="T5" fmla="*/ 2147483647 h 4687"/>
              <a:gd name="T6" fmla="*/ 2147483647 w 242"/>
              <a:gd name="T7" fmla="*/ 2147483647 h 4687"/>
              <a:gd name="T8" fmla="*/ 2147483647 w 242"/>
              <a:gd name="T9" fmla="*/ 2147483647 h 4687"/>
              <a:gd name="T10" fmla="*/ 2147483647 w 242"/>
              <a:gd name="T11" fmla="*/ 2147483647 h 4687"/>
              <a:gd name="T12" fmla="*/ 2147483647 w 242"/>
              <a:gd name="T13" fmla="*/ 2147483647 h 4687"/>
              <a:gd name="T14" fmla="*/ 2147483647 w 242"/>
              <a:gd name="T15" fmla="*/ 2147483647 h 4687"/>
              <a:gd name="T16" fmla="*/ 2147483647 w 242"/>
              <a:gd name="T17" fmla="*/ 2147483647 h 4687"/>
              <a:gd name="T18" fmla="*/ 2147483647 w 242"/>
              <a:gd name="T19" fmla="*/ 2147483647 h 4687"/>
              <a:gd name="T20" fmla="*/ 2147483647 w 242"/>
              <a:gd name="T21" fmla="*/ 2147483647 h 4687"/>
              <a:gd name="T22" fmla="*/ 2147483647 w 242"/>
              <a:gd name="T23" fmla="*/ 2147483647 h 4687"/>
              <a:gd name="T24" fmla="*/ 2147483647 w 242"/>
              <a:gd name="T25" fmla="*/ 2147483647 h 4687"/>
              <a:gd name="T26" fmla="*/ 2147483647 w 242"/>
              <a:gd name="T27" fmla="*/ 2147483647 h 4687"/>
              <a:gd name="T28" fmla="*/ 2147483647 w 242"/>
              <a:gd name="T29" fmla="*/ 2147483647 h 4687"/>
              <a:gd name="T30" fmla="*/ 2147483647 w 242"/>
              <a:gd name="T31" fmla="*/ 2147483647 h 4687"/>
              <a:gd name="T32" fmla="*/ 2147483647 w 242"/>
              <a:gd name="T33" fmla="*/ 2147483647 h 4687"/>
              <a:gd name="T34" fmla="*/ 2147483647 w 242"/>
              <a:gd name="T35" fmla="*/ 2147483647 h 4687"/>
              <a:gd name="T36" fmla="*/ 2147483647 w 242"/>
              <a:gd name="T37" fmla="*/ 2147483647 h 4687"/>
              <a:gd name="T38" fmla="*/ 2147483647 w 242"/>
              <a:gd name="T39" fmla="*/ 2147483647 h 4687"/>
              <a:gd name="T40" fmla="*/ 2147483647 w 242"/>
              <a:gd name="T41" fmla="*/ 2147483647 h 4687"/>
              <a:gd name="T42" fmla="*/ 2147483647 w 242"/>
              <a:gd name="T43" fmla="*/ 2147483647 h 4687"/>
              <a:gd name="T44" fmla="*/ 2147483647 w 242"/>
              <a:gd name="T45" fmla="*/ 2147483647 h 4687"/>
              <a:gd name="T46" fmla="*/ 2147483647 w 242"/>
              <a:gd name="T47" fmla="*/ 2147483647 h 4687"/>
              <a:gd name="T48" fmla="*/ 2147483647 w 242"/>
              <a:gd name="T49" fmla="*/ 2147483647 h 4687"/>
              <a:gd name="T50" fmla="*/ 2147483647 w 242"/>
              <a:gd name="T51" fmla="*/ 2147483647 h 4687"/>
              <a:gd name="T52" fmla="*/ 2147483647 w 242"/>
              <a:gd name="T53" fmla="*/ 2147483647 h 4687"/>
              <a:gd name="T54" fmla="*/ 2147483647 w 242"/>
              <a:gd name="T55" fmla="*/ 2147483647 h 4687"/>
              <a:gd name="T56" fmla="*/ 2147483647 w 242"/>
              <a:gd name="T57" fmla="*/ 2147483647 h 4687"/>
              <a:gd name="T58" fmla="*/ 2147483647 w 242"/>
              <a:gd name="T59" fmla="*/ 2147483647 h 4687"/>
              <a:gd name="T60" fmla="*/ 2147483647 w 242"/>
              <a:gd name="T61" fmla="*/ 2147483647 h 4687"/>
              <a:gd name="T62" fmla="*/ 2147483647 w 242"/>
              <a:gd name="T63" fmla="*/ 2147483647 h 4687"/>
              <a:gd name="T64" fmla="*/ 2147483647 w 242"/>
              <a:gd name="T65" fmla="*/ 2147483647 h 4687"/>
              <a:gd name="T66" fmla="*/ 2147483647 w 242"/>
              <a:gd name="T67" fmla="*/ 2147483647 h 4687"/>
              <a:gd name="T68" fmla="*/ 2147483647 w 242"/>
              <a:gd name="T69" fmla="*/ 2147483647 h 4687"/>
              <a:gd name="T70" fmla="*/ 2147483647 w 242"/>
              <a:gd name="T71" fmla="*/ 2147483647 h 4687"/>
              <a:gd name="T72" fmla="*/ 2147483647 w 242"/>
              <a:gd name="T73" fmla="*/ 2147483647 h 4687"/>
              <a:gd name="T74" fmla="*/ 2147483647 w 242"/>
              <a:gd name="T75" fmla="*/ 2147483647 h 4687"/>
              <a:gd name="T76" fmla="*/ 2147483647 w 242"/>
              <a:gd name="T77" fmla="*/ 2147483647 h 4687"/>
              <a:gd name="T78" fmla="*/ 2147483647 w 242"/>
              <a:gd name="T79" fmla="*/ 2147483647 h 4687"/>
              <a:gd name="T80" fmla="*/ 2147483647 w 242"/>
              <a:gd name="T81" fmla="*/ 2147483647 h 4687"/>
              <a:gd name="T82" fmla="*/ 2147483647 w 242"/>
              <a:gd name="T83" fmla="*/ 2147483647 h 4687"/>
              <a:gd name="T84" fmla="*/ 2147483647 w 242"/>
              <a:gd name="T85" fmla="*/ 2147483647 h 4687"/>
              <a:gd name="T86" fmla="*/ 2147483647 w 242"/>
              <a:gd name="T87" fmla="*/ 2147483647 h 4687"/>
              <a:gd name="T88" fmla="*/ 2147483647 w 242"/>
              <a:gd name="T89" fmla="*/ 2147483647 h 4687"/>
              <a:gd name="T90" fmla="*/ 2147483647 w 242"/>
              <a:gd name="T91" fmla="*/ 2147483647 h 4687"/>
              <a:gd name="T92" fmla="*/ 2147483647 w 242"/>
              <a:gd name="T93" fmla="*/ 2147483647 h 4687"/>
              <a:gd name="T94" fmla="*/ 2147483647 w 242"/>
              <a:gd name="T95" fmla="*/ 2147483647 h 4687"/>
              <a:gd name="T96" fmla="*/ 2147483647 w 242"/>
              <a:gd name="T97" fmla="*/ 2147483647 h 4687"/>
              <a:gd name="T98" fmla="*/ 2147483647 w 242"/>
              <a:gd name="T99" fmla="*/ 2147483647 h 4687"/>
              <a:gd name="T100" fmla="*/ 2147483647 w 242"/>
              <a:gd name="T101" fmla="*/ 2147483647 h 4687"/>
              <a:gd name="T102" fmla="*/ 2147483647 w 242"/>
              <a:gd name="T103" fmla="*/ 2147483647 h 4687"/>
              <a:gd name="T104" fmla="*/ 2147483647 w 242"/>
              <a:gd name="T105" fmla="*/ 2147483647 h 4687"/>
              <a:gd name="T106" fmla="*/ 2147483647 w 242"/>
              <a:gd name="T107" fmla="*/ 2147483647 h 4687"/>
              <a:gd name="T108" fmla="*/ 2147483647 w 242"/>
              <a:gd name="T109" fmla="*/ 2147483647 h 4687"/>
              <a:gd name="T110" fmla="*/ 2147483647 w 242"/>
              <a:gd name="T111" fmla="*/ 2147483647 h 4687"/>
              <a:gd name="T112" fmla="*/ 2147483647 w 242"/>
              <a:gd name="T113" fmla="*/ 2147483647 h 4687"/>
              <a:gd name="T114" fmla="*/ 2147483647 w 242"/>
              <a:gd name="T115" fmla="*/ 2147483647 h 46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2"/>
              <a:gd name="T175" fmla="*/ 0 h 4687"/>
              <a:gd name="T176" fmla="*/ 242 w 242"/>
              <a:gd name="T177" fmla="*/ 4687 h 46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2" h="4687">
                <a:moveTo>
                  <a:pt x="16" y="8"/>
                </a:moveTo>
                <a:lnTo>
                  <a:pt x="22" y="120"/>
                </a:lnTo>
                <a:cubicBezTo>
                  <a:pt x="22" y="124"/>
                  <a:pt x="18" y="128"/>
                  <a:pt x="14" y="128"/>
                </a:cubicBezTo>
                <a:cubicBezTo>
                  <a:pt x="10" y="128"/>
                  <a:pt x="6" y="125"/>
                  <a:pt x="6" y="120"/>
                </a:cubicBezTo>
                <a:lnTo>
                  <a:pt x="0" y="8"/>
                </a:ln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lose/>
                <a:moveTo>
                  <a:pt x="25" y="199"/>
                </a:moveTo>
                <a:lnTo>
                  <a:pt x="31" y="311"/>
                </a:lnTo>
                <a:cubicBezTo>
                  <a:pt x="31" y="316"/>
                  <a:pt x="28" y="319"/>
                  <a:pt x="23" y="320"/>
                </a:cubicBezTo>
                <a:cubicBezTo>
                  <a:pt x="19" y="320"/>
                  <a:pt x="15" y="316"/>
                  <a:pt x="15" y="312"/>
                </a:cubicBezTo>
                <a:lnTo>
                  <a:pt x="10" y="200"/>
                </a:lnTo>
                <a:cubicBezTo>
                  <a:pt x="9" y="196"/>
                  <a:pt x="13" y="192"/>
                  <a:pt x="17" y="192"/>
                </a:cubicBezTo>
                <a:cubicBezTo>
                  <a:pt x="22" y="192"/>
                  <a:pt x="25" y="195"/>
                  <a:pt x="25" y="199"/>
                </a:cubicBezTo>
                <a:close/>
                <a:moveTo>
                  <a:pt x="35" y="391"/>
                </a:moveTo>
                <a:lnTo>
                  <a:pt x="40" y="503"/>
                </a:lnTo>
                <a:cubicBezTo>
                  <a:pt x="40" y="507"/>
                  <a:pt x="37" y="511"/>
                  <a:pt x="33" y="511"/>
                </a:cubicBezTo>
                <a:cubicBezTo>
                  <a:pt x="28" y="512"/>
                  <a:pt x="24" y="508"/>
                  <a:pt x="24" y="504"/>
                </a:cubicBezTo>
                <a:lnTo>
                  <a:pt x="19" y="392"/>
                </a:lnTo>
                <a:cubicBezTo>
                  <a:pt x="19" y="388"/>
                  <a:pt x="22" y="384"/>
                  <a:pt x="26" y="384"/>
                </a:cubicBezTo>
                <a:cubicBezTo>
                  <a:pt x="31" y="383"/>
                  <a:pt x="35" y="387"/>
                  <a:pt x="35" y="391"/>
                </a:cubicBezTo>
                <a:close/>
                <a:moveTo>
                  <a:pt x="44" y="583"/>
                </a:moveTo>
                <a:lnTo>
                  <a:pt x="49" y="695"/>
                </a:lnTo>
                <a:cubicBezTo>
                  <a:pt x="50" y="699"/>
                  <a:pt x="46" y="703"/>
                  <a:pt x="42" y="703"/>
                </a:cubicBezTo>
                <a:cubicBezTo>
                  <a:pt x="37" y="703"/>
                  <a:pt x="34" y="700"/>
                  <a:pt x="33" y="696"/>
                </a:cubicBezTo>
                <a:lnTo>
                  <a:pt x="28" y="584"/>
                </a:lnTo>
                <a:cubicBezTo>
                  <a:pt x="28" y="579"/>
                  <a:pt x="31" y="576"/>
                  <a:pt x="36" y="575"/>
                </a:cubicBezTo>
                <a:cubicBezTo>
                  <a:pt x="40" y="575"/>
                  <a:pt x="44" y="579"/>
                  <a:pt x="44" y="583"/>
                </a:cubicBezTo>
                <a:close/>
                <a:moveTo>
                  <a:pt x="53" y="775"/>
                </a:moveTo>
                <a:lnTo>
                  <a:pt x="59" y="887"/>
                </a:lnTo>
                <a:cubicBezTo>
                  <a:pt x="59" y="891"/>
                  <a:pt x="56" y="895"/>
                  <a:pt x="51" y="895"/>
                </a:cubicBezTo>
                <a:cubicBezTo>
                  <a:pt x="47" y="895"/>
                  <a:pt x="43" y="892"/>
                  <a:pt x="43" y="887"/>
                </a:cubicBezTo>
                <a:lnTo>
                  <a:pt x="37" y="776"/>
                </a:lnTo>
                <a:cubicBezTo>
                  <a:pt x="37" y="771"/>
                  <a:pt x="41" y="767"/>
                  <a:pt x="45" y="767"/>
                </a:cubicBezTo>
                <a:cubicBezTo>
                  <a:pt x="49" y="767"/>
                  <a:pt x="53" y="770"/>
                  <a:pt x="53" y="775"/>
                </a:cubicBezTo>
                <a:close/>
                <a:moveTo>
                  <a:pt x="63" y="967"/>
                </a:moveTo>
                <a:lnTo>
                  <a:pt x="68" y="1078"/>
                </a:lnTo>
                <a:cubicBezTo>
                  <a:pt x="68" y="1083"/>
                  <a:pt x="65" y="1087"/>
                  <a:pt x="60" y="1087"/>
                </a:cubicBezTo>
                <a:cubicBezTo>
                  <a:pt x="56" y="1087"/>
                  <a:pt x="52" y="1084"/>
                  <a:pt x="52" y="1079"/>
                </a:cubicBezTo>
                <a:lnTo>
                  <a:pt x="47" y="967"/>
                </a:lnTo>
                <a:cubicBezTo>
                  <a:pt x="46" y="963"/>
                  <a:pt x="50" y="959"/>
                  <a:pt x="54" y="959"/>
                </a:cubicBezTo>
                <a:cubicBezTo>
                  <a:pt x="59" y="959"/>
                  <a:pt x="62" y="962"/>
                  <a:pt x="63" y="967"/>
                </a:cubicBezTo>
                <a:close/>
                <a:moveTo>
                  <a:pt x="72" y="1158"/>
                </a:moveTo>
                <a:lnTo>
                  <a:pt x="77" y="1270"/>
                </a:lnTo>
                <a:cubicBezTo>
                  <a:pt x="78" y="1275"/>
                  <a:pt x="74" y="1278"/>
                  <a:pt x="70" y="1279"/>
                </a:cubicBezTo>
                <a:cubicBezTo>
                  <a:pt x="65" y="1279"/>
                  <a:pt x="62" y="1275"/>
                  <a:pt x="61" y="1271"/>
                </a:cubicBezTo>
                <a:lnTo>
                  <a:pt x="56" y="1159"/>
                </a:lnTo>
                <a:cubicBezTo>
                  <a:pt x="56" y="1155"/>
                  <a:pt x="59" y="1151"/>
                  <a:pt x="64" y="1151"/>
                </a:cubicBezTo>
                <a:cubicBezTo>
                  <a:pt x="68" y="1150"/>
                  <a:pt x="72" y="1154"/>
                  <a:pt x="72" y="1158"/>
                </a:cubicBezTo>
                <a:close/>
                <a:moveTo>
                  <a:pt x="81" y="1350"/>
                </a:moveTo>
                <a:lnTo>
                  <a:pt x="87" y="1462"/>
                </a:lnTo>
                <a:cubicBezTo>
                  <a:pt x="87" y="1466"/>
                  <a:pt x="83" y="1470"/>
                  <a:pt x="79" y="1470"/>
                </a:cubicBezTo>
                <a:cubicBezTo>
                  <a:pt x="75" y="1471"/>
                  <a:pt x="71" y="1467"/>
                  <a:pt x="71" y="1463"/>
                </a:cubicBezTo>
                <a:lnTo>
                  <a:pt x="65" y="1351"/>
                </a:lnTo>
                <a:cubicBezTo>
                  <a:pt x="65" y="1346"/>
                  <a:pt x="68" y="1343"/>
                  <a:pt x="73" y="1342"/>
                </a:cubicBezTo>
                <a:cubicBezTo>
                  <a:pt x="77" y="1342"/>
                  <a:pt x="81" y="1346"/>
                  <a:pt x="81" y="1350"/>
                </a:cubicBezTo>
                <a:close/>
                <a:moveTo>
                  <a:pt x="90" y="1542"/>
                </a:moveTo>
                <a:lnTo>
                  <a:pt x="96" y="1654"/>
                </a:lnTo>
                <a:cubicBezTo>
                  <a:pt x="96" y="1658"/>
                  <a:pt x="93" y="1662"/>
                  <a:pt x="88" y="1662"/>
                </a:cubicBezTo>
                <a:cubicBezTo>
                  <a:pt x="84" y="1662"/>
                  <a:pt x="80" y="1659"/>
                  <a:pt x="80" y="1654"/>
                </a:cubicBezTo>
                <a:lnTo>
                  <a:pt x="74" y="1543"/>
                </a:lnTo>
                <a:cubicBezTo>
                  <a:pt x="74" y="1538"/>
                  <a:pt x="78" y="1534"/>
                  <a:pt x="82" y="1534"/>
                </a:cubicBezTo>
                <a:cubicBezTo>
                  <a:pt x="86" y="1534"/>
                  <a:pt x="90" y="1537"/>
                  <a:pt x="90" y="1542"/>
                </a:cubicBezTo>
                <a:close/>
                <a:moveTo>
                  <a:pt x="100" y="1734"/>
                </a:moveTo>
                <a:lnTo>
                  <a:pt x="105" y="1845"/>
                </a:lnTo>
                <a:cubicBezTo>
                  <a:pt x="105" y="1850"/>
                  <a:pt x="102" y="1854"/>
                  <a:pt x="98" y="1854"/>
                </a:cubicBezTo>
                <a:cubicBezTo>
                  <a:pt x="93" y="1854"/>
                  <a:pt x="89" y="1851"/>
                  <a:pt x="89" y="1846"/>
                </a:cubicBezTo>
                <a:lnTo>
                  <a:pt x="84" y="1734"/>
                </a:lnTo>
                <a:cubicBezTo>
                  <a:pt x="84" y="1730"/>
                  <a:pt x="87" y="1726"/>
                  <a:pt x="91" y="1726"/>
                </a:cubicBezTo>
                <a:cubicBezTo>
                  <a:pt x="96" y="1726"/>
                  <a:pt x="99" y="1729"/>
                  <a:pt x="100" y="1734"/>
                </a:cubicBezTo>
                <a:close/>
                <a:moveTo>
                  <a:pt x="109" y="1925"/>
                </a:moveTo>
                <a:lnTo>
                  <a:pt x="114" y="2037"/>
                </a:lnTo>
                <a:cubicBezTo>
                  <a:pt x="115" y="2042"/>
                  <a:pt x="111" y="2045"/>
                  <a:pt x="107" y="2046"/>
                </a:cubicBezTo>
                <a:cubicBezTo>
                  <a:pt x="102" y="2046"/>
                  <a:pt x="99" y="2042"/>
                  <a:pt x="98" y="2038"/>
                </a:cubicBezTo>
                <a:lnTo>
                  <a:pt x="93" y="1926"/>
                </a:lnTo>
                <a:cubicBezTo>
                  <a:pt x="93" y="1922"/>
                  <a:pt x="96" y="1918"/>
                  <a:pt x="101" y="1918"/>
                </a:cubicBezTo>
                <a:cubicBezTo>
                  <a:pt x="105" y="1918"/>
                  <a:pt x="109" y="1921"/>
                  <a:pt x="109" y="1925"/>
                </a:cubicBezTo>
                <a:close/>
                <a:moveTo>
                  <a:pt x="118" y="2117"/>
                </a:moveTo>
                <a:lnTo>
                  <a:pt x="124" y="2229"/>
                </a:lnTo>
                <a:cubicBezTo>
                  <a:pt x="124" y="2233"/>
                  <a:pt x="120" y="2237"/>
                  <a:pt x="116" y="2237"/>
                </a:cubicBezTo>
                <a:cubicBezTo>
                  <a:pt x="112" y="2238"/>
                  <a:pt x="108" y="2234"/>
                  <a:pt x="108" y="2230"/>
                </a:cubicBezTo>
                <a:lnTo>
                  <a:pt x="102" y="2118"/>
                </a:lnTo>
                <a:cubicBezTo>
                  <a:pt x="102" y="2114"/>
                  <a:pt x="105" y="2110"/>
                  <a:pt x="110" y="2110"/>
                </a:cubicBezTo>
                <a:cubicBezTo>
                  <a:pt x="114" y="2109"/>
                  <a:pt x="118" y="2113"/>
                  <a:pt x="118" y="2117"/>
                </a:cubicBezTo>
                <a:close/>
                <a:moveTo>
                  <a:pt x="128" y="2309"/>
                </a:moveTo>
                <a:lnTo>
                  <a:pt x="133" y="2421"/>
                </a:lnTo>
                <a:cubicBezTo>
                  <a:pt x="133" y="2425"/>
                  <a:pt x="130" y="2429"/>
                  <a:pt x="125" y="2429"/>
                </a:cubicBezTo>
                <a:cubicBezTo>
                  <a:pt x="121" y="2429"/>
                  <a:pt x="117" y="2426"/>
                  <a:pt x="117" y="2422"/>
                </a:cubicBezTo>
                <a:lnTo>
                  <a:pt x="112" y="2310"/>
                </a:lnTo>
                <a:cubicBezTo>
                  <a:pt x="111" y="2305"/>
                  <a:pt x="115" y="2302"/>
                  <a:pt x="119" y="2301"/>
                </a:cubicBezTo>
                <a:cubicBezTo>
                  <a:pt x="124" y="2301"/>
                  <a:pt x="127" y="2305"/>
                  <a:pt x="128" y="2309"/>
                </a:cubicBezTo>
                <a:close/>
                <a:moveTo>
                  <a:pt x="137" y="2501"/>
                </a:moveTo>
                <a:lnTo>
                  <a:pt x="142" y="2613"/>
                </a:lnTo>
                <a:cubicBezTo>
                  <a:pt x="142" y="2617"/>
                  <a:pt x="139" y="2621"/>
                  <a:pt x="135" y="2621"/>
                </a:cubicBezTo>
                <a:cubicBezTo>
                  <a:pt x="130" y="2621"/>
                  <a:pt x="126" y="2618"/>
                  <a:pt x="126" y="2613"/>
                </a:cubicBezTo>
                <a:lnTo>
                  <a:pt x="121" y="2501"/>
                </a:lnTo>
                <a:cubicBezTo>
                  <a:pt x="121" y="2497"/>
                  <a:pt x="124" y="2493"/>
                  <a:pt x="128" y="2493"/>
                </a:cubicBezTo>
                <a:cubicBezTo>
                  <a:pt x="133" y="2493"/>
                  <a:pt x="137" y="2496"/>
                  <a:pt x="137" y="2501"/>
                </a:cubicBezTo>
                <a:close/>
                <a:moveTo>
                  <a:pt x="146" y="2693"/>
                </a:moveTo>
                <a:lnTo>
                  <a:pt x="152" y="2804"/>
                </a:lnTo>
                <a:cubicBezTo>
                  <a:pt x="152" y="2809"/>
                  <a:pt x="148" y="2813"/>
                  <a:pt x="144" y="2813"/>
                </a:cubicBezTo>
                <a:cubicBezTo>
                  <a:pt x="139" y="2813"/>
                  <a:pt x="136" y="2810"/>
                  <a:pt x="136" y="2805"/>
                </a:cubicBezTo>
                <a:lnTo>
                  <a:pt x="130" y="2693"/>
                </a:lnTo>
                <a:cubicBezTo>
                  <a:pt x="130" y="2689"/>
                  <a:pt x="133" y="2685"/>
                  <a:pt x="138" y="2685"/>
                </a:cubicBezTo>
                <a:cubicBezTo>
                  <a:pt x="142" y="2685"/>
                  <a:pt x="146" y="2688"/>
                  <a:pt x="146" y="2693"/>
                </a:cubicBezTo>
                <a:close/>
                <a:moveTo>
                  <a:pt x="155" y="2884"/>
                </a:moveTo>
                <a:lnTo>
                  <a:pt x="161" y="2996"/>
                </a:lnTo>
                <a:cubicBezTo>
                  <a:pt x="161" y="3001"/>
                  <a:pt x="158" y="3004"/>
                  <a:pt x="153" y="3005"/>
                </a:cubicBezTo>
                <a:cubicBezTo>
                  <a:pt x="149" y="3005"/>
                  <a:pt x="145" y="3001"/>
                  <a:pt x="145" y="2997"/>
                </a:cubicBezTo>
                <a:lnTo>
                  <a:pt x="139" y="2885"/>
                </a:lnTo>
                <a:cubicBezTo>
                  <a:pt x="139" y="2881"/>
                  <a:pt x="143" y="2877"/>
                  <a:pt x="147" y="2877"/>
                </a:cubicBezTo>
                <a:cubicBezTo>
                  <a:pt x="151" y="2876"/>
                  <a:pt x="155" y="2880"/>
                  <a:pt x="155" y="2884"/>
                </a:cubicBezTo>
                <a:close/>
                <a:moveTo>
                  <a:pt x="165" y="3076"/>
                </a:moveTo>
                <a:lnTo>
                  <a:pt x="170" y="3188"/>
                </a:lnTo>
                <a:cubicBezTo>
                  <a:pt x="170" y="3192"/>
                  <a:pt x="167" y="3196"/>
                  <a:pt x="162" y="3196"/>
                </a:cubicBezTo>
                <a:cubicBezTo>
                  <a:pt x="158" y="3197"/>
                  <a:pt x="154" y="3193"/>
                  <a:pt x="154" y="3189"/>
                </a:cubicBezTo>
                <a:lnTo>
                  <a:pt x="149" y="3077"/>
                </a:lnTo>
                <a:cubicBezTo>
                  <a:pt x="148" y="3072"/>
                  <a:pt x="152" y="3069"/>
                  <a:pt x="156" y="3068"/>
                </a:cubicBezTo>
                <a:cubicBezTo>
                  <a:pt x="161" y="3068"/>
                  <a:pt x="164" y="3072"/>
                  <a:pt x="165" y="3076"/>
                </a:cubicBezTo>
                <a:close/>
                <a:moveTo>
                  <a:pt x="174" y="3268"/>
                </a:moveTo>
                <a:lnTo>
                  <a:pt x="179" y="3380"/>
                </a:lnTo>
                <a:cubicBezTo>
                  <a:pt x="180" y="3384"/>
                  <a:pt x="176" y="3388"/>
                  <a:pt x="172" y="3388"/>
                </a:cubicBezTo>
                <a:cubicBezTo>
                  <a:pt x="167" y="3388"/>
                  <a:pt x="164" y="3385"/>
                  <a:pt x="163" y="3380"/>
                </a:cubicBezTo>
                <a:lnTo>
                  <a:pt x="158" y="3269"/>
                </a:lnTo>
                <a:cubicBezTo>
                  <a:pt x="158" y="3264"/>
                  <a:pt x="161" y="3260"/>
                  <a:pt x="166" y="3260"/>
                </a:cubicBezTo>
                <a:cubicBezTo>
                  <a:pt x="170" y="3260"/>
                  <a:pt x="174" y="3263"/>
                  <a:pt x="174" y="3268"/>
                </a:cubicBezTo>
                <a:close/>
                <a:moveTo>
                  <a:pt x="183" y="3460"/>
                </a:moveTo>
                <a:lnTo>
                  <a:pt x="189" y="3571"/>
                </a:lnTo>
                <a:cubicBezTo>
                  <a:pt x="189" y="3576"/>
                  <a:pt x="185" y="3580"/>
                  <a:pt x="181" y="3580"/>
                </a:cubicBezTo>
                <a:cubicBezTo>
                  <a:pt x="177" y="3580"/>
                  <a:pt x="173" y="3577"/>
                  <a:pt x="173" y="3572"/>
                </a:cubicBezTo>
                <a:lnTo>
                  <a:pt x="167" y="3460"/>
                </a:lnTo>
                <a:cubicBezTo>
                  <a:pt x="167" y="3456"/>
                  <a:pt x="170" y="3452"/>
                  <a:pt x="175" y="3452"/>
                </a:cubicBezTo>
                <a:cubicBezTo>
                  <a:pt x="179" y="3452"/>
                  <a:pt x="183" y="3455"/>
                  <a:pt x="183" y="3460"/>
                </a:cubicBezTo>
                <a:close/>
                <a:moveTo>
                  <a:pt x="192" y="3651"/>
                </a:moveTo>
                <a:lnTo>
                  <a:pt x="198" y="3763"/>
                </a:lnTo>
                <a:cubicBezTo>
                  <a:pt x="198" y="3768"/>
                  <a:pt x="195" y="3771"/>
                  <a:pt x="190" y="3772"/>
                </a:cubicBezTo>
                <a:cubicBezTo>
                  <a:pt x="186" y="3772"/>
                  <a:pt x="182" y="3768"/>
                  <a:pt x="182" y="3764"/>
                </a:cubicBezTo>
                <a:lnTo>
                  <a:pt x="176" y="3652"/>
                </a:lnTo>
                <a:cubicBezTo>
                  <a:pt x="176" y="3648"/>
                  <a:pt x="180" y="3644"/>
                  <a:pt x="184" y="3644"/>
                </a:cubicBezTo>
                <a:cubicBezTo>
                  <a:pt x="189" y="3644"/>
                  <a:pt x="192" y="3647"/>
                  <a:pt x="192" y="3651"/>
                </a:cubicBezTo>
                <a:close/>
                <a:moveTo>
                  <a:pt x="202" y="3843"/>
                </a:moveTo>
                <a:lnTo>
                  <a:pt x="207" y="3955"/>
                </a:lnTo>
                <a:cubicBezTo>
                  <a:pt x="207" y="3959"/>
                  <a:pt x="204" y="3963"/>
                  <a:pt x="200" y="3963"/>
                </a:cubicBezTo>
                <a:cubicBezTo>
                  <a:pt x="195" y="3964"/>
                  <a:pt x="191" y="3960"/>
                  <a:pt x="191" y="3956"/>
                </a:cubicBezTo>
                <a:lnTo>
                  <a:pt x="186" y="3844"/>
                </a:lnTo>
                <a:cubicBezTo>
                  <a:pt x="186" y="3840"/>
                  <a:pt x="189" y="3836"/>
                  <a:pt x="193" y="3836"/>
                </a:cubicBezTo>
                <a:cubicBezTo>
                  <a:pt x="198" y="3835"/>
                  <a:pt x="202" y="3839"/>
                  <a:pt x="202" y="3843"/>
                </a:cubicBezTo>
                <a:close/>
                <a:moveTo>
                  <a:pt x="211" y="4035"/>
                </a:moveTo>
                <a:lnTo>
                  <a:pt x="216" y="4147"/>
                </a:lnTo>
                <a:cubicBezTo>
                  <a:pt x="217" y="4151"/>
                  <a:pt x="213" y="4155"/>
                  <a:pt x="209" y="4155"/>
                </a:cubicBezTo>
                <a:cubicBezTo>
                  <a:pt x="204" y="4155"/>
                  <a:pt x="201" y="4152"/>
                  <a:pt x="200" y="4148"/>
                </a:cubicBezTo>
                <a:lnTo>
                  <a:pt x="195" y="4036"/>
                </a:lnTo>
                <a:cubicBezTo>
                  <a:pt x="195" y="4031"/>
                  <a:pt x="198" y="4028"/>
                  <a:pt x="203" y="4027"/>
                </a:cubicBezTo>
                <a:cubicBezTo>
                  <a:pt x="207" y="4027"/>
                  <a:pt x="211" y="4031"/>
                  <a:pt x="211" y="4035"/>
                </a:cubicBezTo>
                <a:close/>
                <a:moveTo>
                  <a:pt x="220" y="4227"/>
                </a:moveTo>
                <a:lnTo>
                  <a:pt x="226" y="4339"/>
                </a:lnTo>
                <a:cubicBezTo>
                  <a:pt x="226" y="4343"/>
                  <a:pt x="223" y="4347"/>
                  <a:pt x="218" y="4347"/>
                </a:cubicBezTo>
                <a:cubicBezTo>
                  <a:pt x="214" y="4347"/>
                  <a:pt x="210" y="4344"/>
                  <a:pt x="210" y="4339"/>
                </a:cubicBezTo>
                <a:lnTo>
                  <a:pt x="204" y="4227"/>
                </a:lnTo>
                <a:cubicBezTo>
                  <a:pt x="204" y="4223"/>
                  <a:pt x="208" y="4219"/>
                  <a:pt x="212" y="4219"/>
                </a:cubicBezTo>
                <a:cubicBezTo>
                  <a:pt x="216" y="4219"/>
                  <a:pt x="220" y="4222"/>
                  <a:pt x="220" y="4227"/>
                </a:cubicBezTo>
                <a:close/>
                <a:moveTo>
                  <a:pt x="230" y="4418"/>
                </a:moveTo>
                <a:lnTo>
                  <a:pt x="235" y="4530"/>
                </a:lnTo>
                <a:cubicBezTo>
                  <a:pt x="235" y="4535"/>
                  <a:pt x="232" y="4539"/>
                  <a:pt x="227" y="4539"/>
                </a:cubicBezTo>
                <a:cubicBezTo>
                  <a:pt x="223" y="4539"/>
                  <a:pt x="219" y="4536"/>
                  <a:pt x="219" y="4531"/>
                </a:cubicBezTo>
                <a:lnTo>
                  <a:pt x="214" y="4419"/>
                </a:lnTo>
                <a:cubicBezTo>
                  <a:pt x="213" y="4415"/>
                  <a:pt x="217" y="4411"/>
                  <a:pt x="221" y="4411"/>
                </a:cubicBezTo>
                <a:cubicBezTo>
                  <a:pt x="226" y="4411"/>
                  <a:pt x="229" y="4414"/>
                  <a:pt x="230" y="4418"/>
                </a:cubicBezTo>
                <a:close/>
                <a:moveTo>
                  <a:pt x="239" y="4610"/>
                </a:moveTo>
                <a:lnTo>
                  <a:pt x="242" y="4679"/>
                </a:lnTo>
                <a:cubicBezTo>
                  <a:pt x="242" y="4683"/>
                  <a:pt x="239" y="4687"/>
                  <a:pt x="235" y="4687"/>
                </a:cubicBezTo>
                <a:cubicBezTo>
                  <a:pt x="230" y="4687"/>
                  <a:pt x="226" y="4684"/>
                  <a:pt x="226" y="4679"/>
                </a:cubicBezTo>
                <a:lnTo>
                  <a:pt x="223" y="4611"/>
                </a:lnTo>
                <a:cubicBezTo>
                  <a:pt x="223" y="4607"/>
                  <a:pt x="226" y="4603"/>
                  <a:pt x="230" y="4603"/>
                </a:cubicBezTo>
                <a:cubicBezTo>
                  <a:pt x="235" y="4602"/>
                  <a:pt x="239" y="4606"/>
                  <a:pt x="239" y="461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0" name="Freeform 178"/>
          <p:cNvSpPr>
            <a:spLocks noEditPoints="1"/>
          </p:cNvSpPr>
          <p:nvPr/>
        </p:nvSpPr>
        <p:spPr bwMode="auto">
          <a:xfrm>
            <a:off x="4086225" y="5484813"/>
            <a:ext cx="1008063" cy="731837"/>
          </a:xfrm>
          <a:custGeom>
            <a:avLst/>
            <a:gdLst>
              <a:gd name="T0" fmla="*/ 2147483647 w 1837"/>
              <a:gd name="T1" fmla="*/ 2147483647 h 933"/>
              <a:gd name="T2" fmla="*/ 2147483647 w 1837"/>
              <a:gd name="T3" fmla="*/ 2147483647 h 933"/>
              <a:gd name="T4" fmla="*/ 2147483647 w 1837"/>
              <a:gd name="T5" fmla="*/ 2147483647 h 933"/>
              <a:gd name="T6" fmla="*/ 2147483647 w 1837"/>
              <a:gd name="T7" fmla="*/ 2147483647 h 933"/>
              <a:gd name="T8" fmla="*/ 2147483647 w 1837"/>
              <a:gd name="T9" fmla="*/ 2147483647 h 933"/>
              <a:gd name="T10" fmla="*/ 2147483647 w 1837"/>
              <a:gd name="T11" fmla="*/ 2147483647 h 933"/>
              <a:gd name="T12" fmla="*/ 2147483647 w 1837"/>
              <a:gd name="T13" fmla="*/ 2147483647 h 933"/>
              <a:gd name="T14" fmla="*/ 2147483647 w 1837"/>
              <a:gd name="T15" fmla="*/ 2147483647 h 933"/>
              <a:gd name="T16" fmla="*/ 2147483647 w 1837"/>
              <a:gd name="T17" fmla="*/ 2147483647 h 933"/>
              <a:gd name="T18" fmla="*/ 2147483647 w 1837"/>
              <a:gd name="T19" fmla="*/ 2147483647 h 933"/>
              <a:gd name="T20" fmla="*/ 2147483647 w 1837"/>
              <a:gd name="T21" fmla="*/ 2147483647 h 933"/>
              <a:gd name="T22" fmla="*/ 2147483647 w 1837"/>
              <a:gd name="T23" fmla="*/ 2147483647 h 933"/>
              <a:gd name="T24" fmla="*/ 2147483647 w 1837"/>
              <a:gd name="T25" fmla="*/ 2147483647 h 933"/>
              <a:gd name="T26" fmla="*/ 2147483647 w 1837"/>
              <a:gd name="T27" fmla="*/ 2147483647 h 933"/>
              <a:gd name="T28" fmla="*/ 2147483647 w 1837"/>
              <a:gd name="T29" fmla="*/ 2147483647 h 933"/>
              <a:gd name="T30" fmla="*/ 2147483647 w 1837"/>
              <a:gd name="T31" fmla="*/ 2147483647 h 933"/>
              <a:gd name="T32" fmla="*/ 2147483647 w 1837"/>
              <a:gd name="T33" fmla="*/ 2147483647 h 933"/>
              <a:gd name="T34" fmla="*/ 2147483647 w 1837"/>
              <a:gd name="T35" fmla="*/ 2147483647 h 933"/>
              <a:gd name="T36" fmla="*/ 2147483647 w 1837"/>
              <a:gd name="T37" fmla="*/ 2147483647 h 933"/>
              <a:gd name="T38" fmla="*/ 2147483647 w 1837"/>
              <a:gd name="T39" fmla="*/ 2147483647 h 933"/>
              <a:gd name="T40" fmla="*/ 2147483647 w 1837"/>
              <a:gd name="T41" fmla="*/ 2147483647 h 933"/>
              <a:gd name="T42" fmla="*/ 2147483647 w 1837"/>
              <a:gd name="T43" fmla="*/ 2147483647 h 933"/>
              <a:gd name="T44" fmla="*/ 2147483647 w 1837"/>
              <a:gd name="T45" fmla="*/ 2147483647 h 933"/>
              <a:gd name="T46" fmla="*/ 2147483647 w 1837"/>
              <a:gd name="T47" fmla="*/ 2147483647 h 933"/>
              <a:gd name="T48" fmla="*/ 2147483647 w 1837"/>
              <a:gd name="T49" fmla="*/ 2147483647 h 933"/>
              <a:gd name="T50" fmla="*/ 2147483647 w 1837"/>
              <a:gd name="T51" fmla="*/ 2147483647 h 933"/>
              <a:gd name="T52" fmla="*/ 2147483647 w 1837"/>
              <a:gd name="T53" fmla="*/ 2147483647 h 933"/>
              <a:gd name="T54" fmla="*/ 2147483647 w 1837"/>
              <a:gd name="T55" fmla="*/ 2147483647 h 933"/>
              <a:gd name="T56" fmla="*/ 2147483647 w 1837"/>
              <a:gd name="T57" fmla="*/ 2147483647 h 933"/>
              <a:gd name="T58" fmla="*/ 2147483647 w 1837"/>
              <a:gd name="T59" fmla="*/ 2147483647 h 933"/>
              <a:gd name="T60" fmla="*/ 2147483647 w 1837"/>
              <a:gd name="T61" fmla="*/ 2147483647 h 933"/>
              <a:gd name="T62" fmla="*/ 2147483647 w 1837"/>
              <a:gd name="T63" fmla="*/ 2147483647 h 933"/>
              <a:gd name="T64" fmla="*/ 2147483647 w 1837"/>
              <a:gd name="T65" fmla="*/ 2147483647 h 933"/>
              <a:gd name="T66" fmla="*/ 2147483647 w 1837"/>
              <a:gd name="T67" fmla="*/ 2147483647 h 933"/>
              <a:gd name="T68" fmla="*/ 2147483647 w 1837"/>
              <a:gd name="T69" fmla="*/ 2147483647 h 933"/>
              <a:gd name="T70" fmla="*/ 2147483647 w 1837"/>
              <a:gd name="T71" fmla="*/ 2147483647 h 933"/>
              <a:gd name="T72" fmla="*/ 2147483647 w 1837"/>
              <a:gd name="T73" fmla="*/ 2147483647 h 933"/>
              <a:gd name="T74" fmla="*/ 2147483647 w 1837"/>
              <a:gd name="T75" fmla="*/ 2147483647 h 933"/>
              <a:gd name="T76" fmla="*/ 2147483647 w 1837"/>
              <a:gd name="T77" fmla="*/ 2147483647 h 933"/>
              <a:gd name="T78" fmla="*/ 2147483647 w 1837"/>
              <a:gd name="T79" fmla="*/ 2147483647 h 933"/>
              <a:gd name="T80" fmla="*/ 2147483647 w 1837"/>
              <a:gd name="T81" fmla="*/ 2147483647 h 933"/>
              <a:gd name="T82" fmla="*/ 2147483647 w 1837"/>
              <a:gd name="T83" fmla="*/ 2147483647 h 933"/>
              <a:gd name="T84" fmla="*/ 2147483647 w 1837"/>
              <a:gd name="T85" fmla="*/ 2147483647 h 933"/>
              <a:gd name="T86" fmla="*/ 2147483647 w 1837"/>
              <a:gd name="T87" fmla="*/ 2147483647 h 933"/>
              <a:gd name="T88" fmla="*/ 2147483647 w 1837"/>
              <a:gd name="T89" fmla="*/ 2147483647 h 933"/>
              <a:gd name="T90" fmla="*/ 2147483647 w 1837"/>
              <a:gd name="T91" fmla="*/ 2147483647 h 933"/>
              <a:gd name="T92" fmla="*/ 2147483647 w 1837"/>
              <a:gd name="T93" fmla="*/ 2147483647 h 933"/>
              <a:gd name="T94" fmla="*/ 2147483647 w 1837"/>
              <a:gd name="T95" fmla="*/ 2147483647 h 933"/>
              <a:gd name="T96" fmla="*/ 2147483647 w 1837"/>
              <a:gd name="T97" fmla="*/ 2147483647 h 9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37"/>
              <a:gd name="T148" fmla="*/ 0 h 933"/>
              <a:gd name="T149" fmla="*/ 1837 w 1837"/>
              <a:gd name="T150" fmla="*/ 933 h 9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37" h="933">
                <a:moveTo>
                  <a:pt x="9" y="907"/>
                </a:moveTo>
                <a:lnTo>
                  <a:pt x="170" y="827"/>
                </a:lnTo>
                <a:cubicBezTo>
                  <a:pt x="176" y="824"/>
                  <a:pt x="184" y="827"/>
                  <a:pt x="187" y="833"/>
                </a:cubicBezTo>
                <a:cubicBezTo>
                  <a:pt x="190" y="839"/>
                  <a:pt x="187" y="847"/>
                  <a:pt x="181" y="850"/>
                </a:cubicBezTo>
                <a:lnTo>
                  <a:pt x="21" y="930"/>
                </a:lnTo>
                <a:cubicBezTo>
                  <a:pt x="14" y="933"/>
                  <a:pt x="7" y="931"/>
                  <a:pt x="4" y="924"/>
                </a:cubicBezTo>
                <a:cubicBezTo>
                  <a:pt x="0" y="918"/>
                  <a:pt x="3" y="910"/>
                  <a:pt x="9" y="907"/>
                </a:cubicBezTo>
                <a:close/>
                <a:moveTo>
                  <a:pt x="284" y="770"/>
                </a:moveTo>
                <a:lnTo>
                  <a:pt x="444" y="690"/>
                </a:lnTo>
                <a:cubicBezTo>
                  <a:pt x="451" y="687"/>
                  <a:pt x="458" y="689"/>
                  <a:pt x="462" y="696"/>
                </a:cubicBezTo>
                <a:cubicBezTo>
                  <a:pt x="465" y="702"/>
                  <a:pt x="462" y="710"/>
                  <a:pt x="456" y="713"/>
                </a:cubicBezTo>
                <a:lnTo>
                  <a:pt x="296" y="793"/>
                </a:lnTo>
                <a:cubicBezTo>
                  <a:pt x="289" y="796"/>
                  <a:pt x="282" y="793"/>
                  <a:pt x="278" y="787"/>
                </a:cubicBezTo>
                <a:cubicBezTo>
                  <a:pt x="275" y="781"/>
                  <a:pt x="278" y="773"/>
                  <a:pt x="284" y="770"/>
                </a:cubicBezTo>
                <a:close/>
                <a:moveTo>
                  <a:pt x="559" y="633"/>
                </a:moveTo>
                <a:lnTo>
                  <a:pt x="719" y="552"/>
                </a:lnTo>
                <a:cubicBezTo>
                  <a:pt x="725" y="549"/>
                  <a:pt x="733" y="552"/>
                  <a:pt x="736" y="558"/>
                </a:cubicBezTo>
                <a:cubicBezTo>
                  <a:pt x="739" y="564"/>
                  <a:pt x="737" y="572"/>
                  <a:pt x="731" y="575"/>
                </a:cubicBezTo>
                <a:lnTo>
                  <a:pt x="570" y="655"/>
                </a:lnTo>
                <a:cubicBezTo>
                  <a:pt x="564" y="659"/>
                  <a:pt x="556" y="656"/>
                  <a:pt x="553" y="650"/>
                </a:cubicBezTo>
                <a:cubicBezTo>
                  <a:pt x="550" y="643"/>
                  <a:pt x="553" y="636"/>
                  <a:pt x="559" y="633"/>
                </a:cubicBezTo>
                <a:close/>
                <a:moveTo>
                  <a:pt x="834" y="495"/>
                </a:moveTo>
                <a:lnTo>
                  <a:pt x="994" y="415"/>
                </a:lnTo>
                <a:cubicBezTo>
                  <a:pt x="1000" y="412"/>
                  <a:pt x="1008" y="414"/>
                  <a:pt x="1011" y="421"/>
                </a:cubicBezTo>
                <a:cubicBezTo>
                  <a:pt x="1014" y="427"/>
                  <a:pt x="1012" y="435"/>
                  <a:pt x="1005" y="438"/>
                </a:cubicBezTo>
                <a:lnTo>
                  <a:pt x="845" y="518"/>
                </a:lnTo>
                <a:cubicBezTo>
                  <a:pt x="839" y="521"/>
                  <a:pt x="831" y="519"/>
                  <a:pt x="828" y="512"/>
                </a:cubicBezTo>
                <a:cubicBezTo>
                  <a:pt x="825" y="506"/>
                  <a:pt x="827" y="498"/>
                  <a:pt x="834" y="495"/>
                </a:cubicBezTo>
                <a:close/>
                <a:moveTo>
                  <a:pt x="1108" y="358"/>
                </a:moveTo>
                <a:lnTo>
                  <a:pt x="1269" y="278"/>
                </a:lnTo>
                <a:cubicBezTo>
                  <a:pt x="1275" y="274"/>
                  <a:pt x="1283" y="277"/>
                  <a:pt x="1286" y="283"/>
                </a:cubicBezTo>
                <a:cubicBezTo>
                  <a:pt x="1289" y="290"/>
                  <a:pt x="1286" y="297"/>
                  <a:pt x="1280" y="301"/>
                </a:cubicBezTo>
                <a:lnTo>
                  <a:pt x="1120" y="381"/>
                </a:lnTo>
                <a:cubicBezTo>
                  <a:pt x="1114" y="384"/>
                  <a:pt x="1106" y="381"/>
                  <a:pt x="1103" y="375"/>
                </a:cubicBezTo>
                <a:cubicBezTo>
                  <a:pt x="1100" y="369"/>
                  <a:pt x="1102" y="361"/>
                  <a:pt x="1108" y="358"/>
                </a:cubicBezTo>
                <a:close/>
                <a:moveTo>
                  <a:pt x="1383" y="220"/>
                </a:moveTo>
                <a:lnTo>
                  <a:pt x="1543" y="140"/>
                </a:lnTo>
                <a:cubicBezTo>
                  <a:pt x="1550" y="137"/>
                  <a:pt x="1557" y="140"/>
                  <a:pt x="1561" y="146"/>
                </a:cubicBezTo>
                <a:cubicBezTo>
                  <a:pt x="1564" y="152"/>
                  <a:pt x="1561" y="160"/>
                  <a:pt x="1555" y="163"/>
                </a:cubicBezTo>
                <a:lnTo>
                  <a:pt x="1395" y="243"/>
                </a:lnTo>
                <a:cubicBezTo>
                  <a:pt x="1388" y="246"/>
                  <a:pt x="1381" y="244"/>
                  <a:pt x="1377" y="238"/>
                </a:cubicBezTo>
                <a:cubicBezTo>
                  <a:pt x="1374" y="231"/>
                  <a:pt x="1377" y="224"/>
                  <a:pt x="1383" y="220"/>
                </a:cubicBezTo>
                <a:close/>
                <a:moveTo>
                  <a:pt x="1658" y="83"/>
                </a:moveTo>
                <a:lnTo>
                  <a:pt x="1817" y="3"/>
                </a:lnTo>
                <a:cubicBezTo>
                  <a:pt x="1823" y="0"/>
                  <a:pt x="1831" y="3"/>
                  <a:pt x="1834" y="9"/>
                </a:cubicBezTo>
                <a:cubicBezTo>
                  <a:pt x="1837" y="16"/>
                  <a:pt x="1835" y="23"/>
                  <a:pt x="1828" y="26"/>
                </a:cubicBezTo>
                <a:lnTo>
                  <a:pt x="1669" y="106"/>
                </a:lnTo>
                <a:cubicBezTo>
                  <a:pt x="1663" y="109"/>
                  <a:pt x="1655" y="106"/>
                  <a:pt x="1652" y="100"/>
                </a:cubicBezTo>
                <a:cubicBezTo>
                  <a:pt x="1649" y="94"/>
                  <a:pt x="1652" y="86"/>
                  <a:pt x="1658" y="83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1" name="Freeform 179"/>
          <p:cNvSpPr>
            <a:spLocks noEditPoints="1"/>
          </p:cNvSpPr>
          <p:nvPr/>
        </p:nvSpPr>
        <p:spPr bwMode="auto">
          <a:xfrm>
            <a:off x="5578475" y="5484813"/>
            <a:ext cx="1008063" cy="717550"/>
          </a:xfrm>
          <a:custGeom>
            <a:avLst/>
            <a:gdLst>
              <a:gd name="T0" fmla="*/ 2147483647 w 1837"/>
              <a:gd name="T1" fmla="*/ 2147483647 h 916"/>
              <a:gd name="T2" fmla="*/ 2147483647 w 1837"/>
              <a:gd name="T3" fmla="*/ 2147483647 h 916"/>
              <a:gd name="T4" fmla="*/ 2147483647 w 1837"/>
              <a:gd name="T5" fmla="*/ 2147483647 h 916"/>
              <a:gd name="T6" fmla="*/ 2147483647 w 1837"/>
              <a:gd name="T7" fmla="*/ 2147483647 h 916"/>
              <a:gd name="T8" fmla="*/ 2147483647 w 1837"/>
              <a:gd name="T9" fmla="*/ 2147483647 h 916"/>
              <a:gd name="T10" fmla="*/ 2147483647 w 1837"/>
              <a:gd name="T11" fmla="*/ 2147483647 h 916"/>
              <a:gd name="T12" fmla="*/ 2147483647 w 1837"/>
              <a:gd name="T13" fmla="*/ 2147483647 h 916"/>
              <a:gd name="T14" fmla="*/ 2147483647 w 1837"/>
              <a:gd name="T15" fmla="*/ 2147483647 h 916"/>
              <a:gd name="T16" fmla="*/ 2147483647 w 1837"/>
              <a:gd name="T17" fmla="*/ 2147483647 h 916"/>
              <a:gd name="T18" fmla="*/ 2147483647 w 1837"/>
              <a:gd name="T19" fmla="*/ 2147483647 h 916"/>
              <a:gd name="T20" fmla="*/ 2147483647 w 1837"/>
              <a:gd name="T21" fmla="*/ 2147483647 h 916"/>
              <a:gd name="T22" fmla="*/ 2147483647 w 1837"/>
              <a:gd name="T23" fmla="*/ 2147483647 h 916"/>
              <a:gd name="T24" fmla="*/ 2147483647 w 1837"/>
              <a:gd name="T25" fmla="*/ 2147483647 h 916"/>
              <a:gd name="T26" fmla="*/ 2147483647 w 1837"/>
              <a:gd name="T27" fmla="*/ 2147483647 h 916"/>
              <a:gd name="T28" fmla="*/ 2147483647 w 1837"/>
              <a:gd name="T29" fmla="*/ 2147483647 h 916"/>
              <a:gd name="T30" fmla="*/ 2147483647 w 1837"/>
              <a:gd name="T31" fmla="*/ 2147483647 h 916"/>
              <a:gd name="T32" fmla="*/ 2147483647 w 1837"/>
              <a:gd name="T33" fmla="*/ 2147483647 h 916"/>
              <a:gd name="T34" fmla="*/ 2147483647 w 1837"/>
              <a:gd name="T35" fmla="*/ 2147483647 h 916"/>
              <a:gd name="T36" fmla="*/ 2147483647 w 1837"/>
              <a:gd name="T37" fmla="*/ 2147483647 h 916"/>
              <a:gd name="T38" fmla="*/ 2147483647 w 1837"/>
              <a:gd name="T39" fmla="*/ 2147483647 h 916"/>
              <a:gd name="T40" fmla="*/ 2147483647 w 1837"/>
              <a:gd name="T41" fmla="*/ 2147483647 h 916"/>
              <a:gd name="T42" fmla="*/ 2147483647 w 1837"/>
              <a:gd name="T43" fmla="*/ 2147483647 h 916"/>
              <a:gd name="T44" fmla="*/ 2147483647 w 1837"/>
              <a:gd name="T45" fmla="*/ 2147483647 h 916"/>
              <a:gd name="T46" fmla="*/ 2147483647 w 1837"/>
              <a:gd name="T47" fmla="*/ 2147483647 h 916"/>
              <a:gd name="T48" fmla="*/ 2147483647 w 1837"/>
              <a:gd name="T49" fmla="*/ 2147483647 h 916"/>
              <a:gd name="T50" fmla="*/ 2147483647 w 1837"/>
              <a:gd name="T51" fmla="*/ 2147483647 h 916"/>
              <a:gd name="T52" fmla="*/ 2147483647 w 1837"/>
              <a:gd name="T53" fmla="*/ 2147483647 h 916"/>
              <a:gd name="T54" fmla="*/ 2147483647 w 1837"/>
              <a:gd name="T55" fmla="*/ 2147483647 h 916"/>
              <a:gd name="T56" fmla="*/ 2147483647 w 1837"/>
              <a:gd name="T57" fmla="*/ 2147483647 h 916"/>
              <a:gd name="T58" fmla="*/ 2147483647 w 1837"/>
              <a:gd name="T59" fmla="*/ 2147483647 h 916"/>
              <a:gd name="T60" fmla="*/ 2147483647 w 1837"/>
              <a:gd name="T61" fmla="*/ 2147483647 h 916"/>
              <a:gd name="T62" fmla="*/ 2147483647 w 1837"/>
              <a:gd name="T63" fmla="*/ 2147483647 h 916"/>
              <a:gd name="T64" fmla="*/ 2147483647 w 1837"/>
              <a:gd name="T65" fmla="*/ 2147483647 h 916"/>
              <a:gd name="T66" fmla="*/ 2147483647 w 1837"/>
              <a:gd name="T67" fmla="*/ 2147483647 h 916"/>
              <a:gd name="T68" fmla="*/ 2147483647 w 1837"/>
              <a:gd name="T69" fmla="*/ 2147483647 h 916"/>
              <a:gd name="T70" fmla="*/ 2147483647 w 1837"/>
              <a:gd name="T71" fmla="*/ 2147483647 h 916"/>
              <a:gd name="T72" fmla="*/ 2147483647 w 1837"/>
              <a:gd name="T73" fmla="*/ 2147483647 h 916"/>
              <a:gd name="T74" fmla="*/ 2147483647 w 1837"/>
              <a:gd name="T75" fmla="*/ 2147483647 h 916"/>
              <a:gd name="T76" fmla="*/ 2147483647 w 1837"/>
              <a:gd name="T77" fmla="*/ 2147483647 h 916"/>
              <a:gd name="T78" fmla="*/ 2147483647 w 1837"/>
              <a:gd name="T79" fmla="*/ 2147483647 h 916"/>
              <a:gd name="T80" fmla="*/ 2147483647 w 1837"/>
              <a:gd name="T81" fmla="*/ 2147483647 h 916"/>
              <a:gd name="T82" fmla="*/ 2147483647 w 1837"/>
              <a:gd name="T83" fmla="*/ 2147483647 h 916"/>
              <a:gd name="T84" fmla="*/ 2147483647 w 1837"/>
              <a:gd name="T85" fmla="*/ 2147483647 h 916"/>
              <a:gd name="T86" fmla="*/ 2147483647 w 1837"/>
              <a:gd name="T87" fmla="*/ 2147483647 h 916"/>
              <a:gd name="T88" fmla="*/ 2147483647 w 1837"/>
              <a:gd name="T89" fmla="*/ 2147483647 h 916"/>
              <a:gd name="T90" fmla="*/ 2147483647 w 1837"/>
              <a:gd name="T91" fmla="*/ 2147483647 h 916"/>
              <a:gd name="T92" fmla="*/ 2147483647 w 1837"/>
              <a:gd name="T93" fmla="*/ 2147483647 h 916"/>
              <a:gd name="T94" fmla="*/ 2147483647 w 1837"/>
              <a:gd name="T95" fmla="*/ 2147483647 h 916"/>
              <a:gd name="T96" fmla="*/ 2147483647 w 1837"/>
              <a:gd name="T97" fmla="*/ 2147483647 h 9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37"/>
              <a:gd name="T148" fmla="*/ 0 h 916"/>
              <a:gd name="T149" fmla="*/ 1837 w 1837"/>
              <a:gd name="T150" fmla="*/ 916 h 9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37" h="916">
                <a:moveTo>
                  <a:pt x="9" y="890"/>
                </a:moveTo>
                <a:lnTo>
                  <a:pt x="170" y="811"/>
                </a:lnTo>
                <a:cubicBezTo>
                  <a:pt x="176" y="808"/>
                  <a:pt x="184" y="810"/>
                  <a:pt x="187" y="817"/>
                </a:cubicBezTo>
                <a:cubicBezTo>
                  <a:pt x="190" y="823"/>
                  <a:pt x="187" y="831"/>
                  <a:pt x="181" y="834"/>
                </a:cubicBezTo>
                <a:lnTo>
                  <a:pt x="20" y="913"/>
                </a:lnTo>
                <a:cubicBezTo>
                  <a:pt x="14" y="916"/>
                  <a:pt x="6" y="913"/>
                  <a:pt x="3" y="907"/>
                </a:cubicBezTo>
                <a:cubicBezTo>
                  <a:pt x="0" y="900"/>
                  <a:pt x="3" y="893"/>
                  <a:pt x="9" y="890"/>
                </a:cubicBezTo>
                <a:close/>
                <a:moveTo>
                  <a:pt x="285" y="754"/>
                </a:moveTo>
                <a:lnTo>
                  <a:pt x="446" y="675"/>
                </a:lnTo>
                <a:cubicBezTo>
                  <a:pt x="452" y="672"/>
                  <a:pt x="460" y="675"/>
                  <a:pt x="463" y="681"/>
                </a:cubicBezTo>
                <a:cubicBezTo>
                  <a:pt x="466" y="688"/>
                  <a:pt x="463" y="695"/>
                  <a:pt x="457" y="698"/>
                </a:cubicBezTo>
                <a:lnTo>
                  <a:pt x="296" y="777"/>
                </a:lnTo>
                <a:cubicBezTo>
                  <a:pt x="290" y="780"/>
                  <a:pt x="282" y="778"/>
                  <a:pt x="279" y="771"/>
                </a:cubicBezTo>
                <a:cubicBezTo>
                  <a:pt x="276" y="765"/>
                  <a:pt x="278" y="757"/>
                  <a:pt x="285" y="754"/>
                </a:cubicBezTo>
                <a:close/>
                <a:moveTo>
                  <a:pt x="561" y="619"/>
                </a:moveTo>
                <a:lnTo>
                  <a:pt x="721" y="540"/>
                </a:lnTo>
                <a:cubicBezTo>
                  <a:pt x="728" y="537"/>
                  <a:pt x="735" y="540"/>
                  <a:pt x="739" y="546"/>
                </a:cubicBezTo>
                <a:cubicBezTo>
                  <a:pt x="742" y="552"/>
                  <a:pt x="739" y="560"/>
                  <a:pt x="733" y="563"/>
                </a:cubicBezTo>
                <a:lnTo>
                  <a:pt x="572" y="642"/>
                </a:lnTo>
                <a:cubicBezTo>
                  <a:pt x="565" y="645"/>
                  <a:pt x="558" y="643"/>
                  <a:pt x="555" y="636"/>
                </a:cubicBezTo>
                <a:cubicBezTo>
                  <a:pt x="552" y="630"/>
                  <a:pt x="554" y="622"/>
                  <a:pt x="561" y="619"/>
                </a:cubicBezTo>
                <a:close/>
                <a:moveTo>
                  <a:pt x="836" y="484"/>
                </a:moveTo>
                <a:lnTo>
                  <a:pt x="997" y="405"/>
                </a:lnTo>
                <a:cubicBezTo>
                  <a:pt x="1004" y="402"/>
                  <a:pt x="1011" y="405"/>
                  <a:pt x="1014" y="411"/>
                </a:cubicBezTo>
                <a:cubicBezTo>
                  <a:pt x="1018" y="417"/>
                  <a:pt x="1015" y="425"/>
                  <a:pt x="1009" y="428"/>
                </a:cubicBezTo>
                <a:lnTo>
                  <a:pt x="848" y="507"/>
                </a:lnTo>
                <a:cubicBezTo>
                  <a:pt x="841" y="510"/>
                  <a:pt x="834" y="507"/>
                  <a:pt x="831" y="501"/>
                </a:cubicBezTo>
                <a:cubicBezTo>
                  <a:pt x="827" y="495"/>
                  <a:pt x="830" y="487"/>
                  <a:pt x="836" y="484"/>
                </a:cubicBezTo>
                <a:close/>
                <a:moveTo>
                  <a:pt x="1112" y="349"/>
                </a:moveTo>
                <a:lnTo>
                  <a:pt x="1273" y="270"/>
                </a:lnTo>
                <a:cubicBezTo>
                  <a:pt x="1280" y="267"/>
                  <a:pt x="1287" y="269"/>
                  <a:pt x="1290" y="276"/>
                </a:cubicBezTo>
                <a:cubicBezTo>
                  <a:pt x="1293" y="282"/>
                  <a:pt x="1291" y="290"/>
                  <a:pt x="1284" y="293"/>
                </a:cubicBezTo>
                <a:lnTo>
                  <a:pt x="1124" y="372"/>
                </a:lnTo>
                <a:cubicBezTo>
                  <a:pt x="1117" y="375"/>
                  <a:pt x="1110" y="372"/>
                  <a:pt x="1106" y="366"/>
                </a:cubicBezTo>
                <a:cubicBezTo>
                  <a:pt x="1103" y="359"/>
                  <a:pt x="1106" y="352"/>
                  <a:pt x="1112" y="349"/>
                </a:cubicBezTo>
                <a:close/>
                <a:moveTo>
                  <a:pt x="1388" y="213"/>
                </a:moveTo>
                <a:lnTo>
                  <a:pt x="1549" y="135"/>
                </a:lnTo>
                <a:cubicBezTo>
                  <a:pt x="1555" y="131"/>
                  <a:pt x="1563" y="134"/>
                  <a:pt x="1566" y="140"/>
                </a:cubicBezTo>
                <a:cubicBezTo>
                  <a:pt x="1569" y="147"/>
                  <a:pt x="1567" y="154"/>
                  <a:pt x="1560" y="158"/>
                </a:cubicBezTo>
                <a:lnTo>
                  <a:pt x="1399" y="236"/>
                </a:lnTo>
                <a:cubicBezTo>
                  <a:pt x="1393" y="240"/>
                  <a:pt x="1385" y="237"/>
                  <a:pt x="1382" y="231"/>
                </a:cubicBezTo>
                <a:cubicBezTo>
                  <a:pt x="1379" y="224"/>
                  <a:pt x="1382" y="217"/>
                  <a:pt x="1388" y="213"/>
                </a:cubicBezTo>
                <a:close/>
                <a:moveTo>
                  <a:pt x="1664" y="78"/>
                </a:moveTo>
                <a:lnTo>
                  <a:pt x="1817" y="3"/>
                </a:lnTo>
                <a:cubicBezTo>
                  <a:pt x="1823" y="0"/>
                  <a:pt x="1831" y="3"/>
                  <a:pt x="1834" y="9"/>
                </a:cubicBezTo>
                <a:cubicBezTo>
                  <a:pt x="1837" y="16"/>
                  <a:pt x="1834" y="23"/>
                  <a:pt x="1828" y="26"/>
                </a:cubicBezTo>
                <a:lnTo>
                  <a:pt x="1675" y="101"/>
                </a:lnTo>
                <a:cubicBezTo>
                  <a:pt x="1669" y="104"/>
                  <a:pt x="1661" y="102"/>
                  <a:pt x="1658" y="95"/>
                </a:cubicBezTo>
                <a:cubicBezTo>
                  <a:pt x="1655" y="89"/>
                  <a:pt x="1658" y="81"/>
                  <a:pt x="1664" y="78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2" name="Freeform 180"/>
          <p:cNvSpPr>
            <a:spLocks noEditPoints="1"/>
          </p:cNvSpPr>
          <p:nvPr/>
        </p:nvSpPr>
        <p:spPr bwMode="auto">
          <a:xfrm>
            <a:off x="4086225" y="6181725"/>
            <a:ext cx="1465263" cy="33338"/>
          </a:xfrm>
          <a:custGeom>
            <a:avLst/>
            <a:gdLst>
              <a:gd name="T0" fmla="*/ 2147483647 w 2663"/>
              <a:gd name="T1" fmla="*/ 2147483647 h 43"/>
              <a:gd name="T2" fmla="*/ 2147483647 w 2663"/>
              <a:gd name="T3" fmla="*/ 2147483647 h 43"/>
              <a:gd name="T4" fmla="*/ 2147483647 w 2663"/>
              <a:gd name="T5" fmla="*/ 2147483647 h 43"/>
              <a:gd name="T6" fmla="*/ 2147483647 w 2663"/>
              <a:gd name="T7" fmla="*/ 2147483647 h 43"/>
              <a:gd name="T8" fmla="*/ 2147483647 w 2663"/>
              <a:gd name="T9" fmla="*/ 2147483647 h 43"/>
              <a:gd name="T10" fmla="*/ 0 w 2663"/>
              <a:gd name="T11" fmla="*/ 2147483647 h 43"/>
              <a:gd name="T12" fmla="*/ 2147483647 w 2663"/>
              <a:gd name="T13" fmla="*/ 2147483647 h 43"/>
              <a:gd name="T14" fmla="*/ 2147483647 w 2663"/>
              <a:gd name="T15" fmla="*/ 2147483647 h 43"/>
              <a:gd name="T16" fmla="*/ 2147483647 w 2663"/>
              <a:gd name="T17" fmla="*/ 2147483647 h 43"/>
              <a:gd name="T18" fmla="*/ 2147483647 w 2663"/>
              <a:gd name="T19" fmla="*/ 2147483647 h 43"/>
              <a:gd name="T20" fmla="*/ 2147483647 w 2663"/>
              <a:gd name="T21" fmla="*/ 2147483647 h 43"/>
              <a:gd name="T22" fmla="*/ 2147483647 w 2663"/>
              <a:gd name="T23" fmla="*/ 2147483647 h 43"/>
              <a:gd name="T24" fmla="*/ 2147483647 w 2663"/>
              <a:gd name="T25" fmla="*/ 2147483647 h 43"/>
              <a:gd name="T26" fmla="*/ 2147483647 w 2663"/>
              <a:gd name="T27" fmla="*/ 2147483647 h 43"/>
              <a:gd name="T28" fmla="*/ 2147483647 w 2663"/>
              <a:gd name="T29" fmla="*/ 2147483647 h 43"/>
              <a:gd name="T30" fmla="*/ 2147483647 w 2663"/>
              <a:gd name="T31" fmla="*/ 2147483647 h 43"/>
              <a:gd name="T32" fmla="*/ 2147483647 w 2663"/>
              <a:gd name="T33" fmla="*/ 2147483647 h 43"/>
              <a:gd name="T34" fmla="*/ 2147483647 w 2663"/>
              <a:gd name="T35" fmla="*/ 2147483647 h 43"/>
              <a:gd name="T36" fmla="*/ 2147483647 w 2663"/>
              <a:gd name="T37" fmla="*/ 2147483647 h 43"/>
              <a:gd name="T38" fmla="*/ 2147483647 w 2663"/>
              <a:gd name="T39" fmla="*/ 2147483647 h 43"/>
              <a:gd name="T40" fmla="*/ 2147483647 w 2663"/>
              <a:gd name="T41" fmla="*/ 2147483647 h 43"/>
              <a:gd name="T42" fmla="*/ 2147483647 w 2663"/>
              <a:gd name="T43" fmla="*/ 2147483647 h 43"/>
              <a:gd name="T44" fmla="*/ 2147483647 w 2663"/>
              <a:gd name="T45" fmla="*/ 2147483647 h 43"/>
              <a:gd name="T46" fmla="*/ 2147483647 w 2663"/>
              <a:gd name="T47" fmla="*/ 2147483647 h 43"/>
              <a:gd name="T48" fmla="*/ 2147483647 w 2663"/>
              <a:gd name="T49" fmla="*/ 2147483647 h 43"/>
              <a:gd name="T50" fmla="*/ 2147483647 w 2663"/>
              <a:gd name="T51" fmla="*/ 2147483647 h 43"/>
              <a:gd name="T52" fmla="*/ 2147483647 w 2663"/>
              <a:gd name="T53" fmla="*/ 2147483647 h 43"/>
              <a:gd name="T54" fmla="*/ 2147483647 w 2663"/>
              <a:gd name="T55" fmla="*/ 2147483647 h 43"/>
              <a:gd name="T56" fmla="*/ 2147483647 w 2663"/>
              <a:gd name="T57" fmla="*/ 2147483647 h 43"/>
              <a:gd name="T58" fmla="*/ 2147483647 w 2663"/>
              <a:gd name="T59" fmla="*/ 2147483647 h 43"/>
              <a:gd name="T60" fmla="*/ 2147483647 w 2663"/>
              <a:gd name="T61" fmla="*/ 2147483647 h 43"/>
              <a:gd name="T62" fmla="*/ 2147483647 w 2663"/>
              <a:gd name="T63" fmla="*/ 2147483647 h 43"/>
              <a:gd name="T64" fmla="*/ 2147483647 w 2663"/>
              <a:gd name="T65" fmla="*/ 2147483647 h 43"/>
              <a:gd name="T66" fmla="*/ 2147483647 w 2663"/>
              <a:gd name="T67" fmla="*/ 2147483647 h 43"/>
              <a:gd name="T68" fmla="*/ 2147483647 w 2663"/>
              <a:gd name="T69" fmla="*/ 2147483647 h 43"/>
              <a:gd name="T70" fmla="*/ 2147483647 w 2663"/>
              <a:gd name="T71" fmla="*/ 2147483647 h 43"/>
              <a:gd name="T72" fmla="*/ 2147483647 w 2663"/>
              <a:gd name="T73" fmla="*/ 2147483647 h 43"/>
              <a:gd name="T74" fmla="*/ 2147483647 w 2663"/>
              <a:gd name="T75" fmla="*/ 2147483647 h 43"/>
              <a:gd name="T76" fmla="*/ 2147483647 w 2663"/>
              <a:gd name="T77" fmla="*/ 2147483647 h 43"/>
              <a:gd name="T78" fmla="*/ 2147483647 w 2663"/>
              <a:gd name="T79" fmla="*/ 2147483647 h 43"/>
              <a:gd name="T80" fmla="*/ 2147483647 w 2663"/>
              <a:gd name="T81" fmla="*/ 2147483647 h 43"/>
              <a:gd name="T82" fmla="*/ 2147483647 w 2663"/>
              <a:gd name="T83" fmla="*/ 2147483647 h 43"/>
              <a:gd name="T84" fmla="*/ 2147483647 w 2663"/>
              <a:gd name="T85" fmla="*/ 2147483647 h 43"/>
              <a:gd name="T86" fmla="*/ 2147483647 w 2663"/>
              <a:gd name="T87" fmla="*/ 2147483647 h 43"/>
              <a:gd name="T88" fmla="*/ 2147483647 w 2663"/>
              <a:gd name="T89" fmla="*/ 2147483647 h 43"/>
              <a:gd name="T90" fmla="*/ 2147483647 w 2663"/>
              <a:gd name="T91" fmla="*/ 2147483647 h 43"/>
              <a:gd name="T92" fmla="*/ 2147483647 w 2663"/>
              <a:gd name="T93" fmla="*/ 2147483647 h 43"/>
              <a:gd name="T94" fmla="*/ 2147483647 w 2663"/>
              <a:gd name="T95" fmla="*/ 2147483647 h 43"/>
              <a:gd name="T96" fmla="*/ 2147483647 w 2663"/>
              <a:gd name="T97" fmla="*/ 2147483647 h 43"/>
              <a:gd name="T98" fmla="*/ 2147483647 w 2663"/>
              <a:gd name="T99" fmla="*/ 2147483647 h 43"/>
              <a:gd name="T100" fmla="*/ 2147483647 w 2663"/>
              <a:gd name="T101" fmla="*/ 2147483647 h 43"/>
              <a:gd name="T102" fmla="*/ 2147483647 w 2663"/>
              <a:gd name="T103" fmla="*/ 2147483647 h 43"/>
              <a:gd name="T104" fmla="*/ 2147483647 w 2663"/>
              <a:gd name="T105" fmla="*/ 2147483647 h 43"/>
              <a:gd name="T106" fmla="*/ 2147483647 w 2663"/>
              <a:gd name="T107" fmla="*/ 2147483647 h 43"/>
              <a:gd name="T108" fmla="*/ 2147483647 w 2663"/>
              <a:gd name="T109" fmla="*/ 2147483647 h 43"/>
              <a:gd name="T110" fmla="*/ 2147483647 w 2663"/>
              <a:gd name="T111" fmla="*/ 2147483647 h 43"/>
              <a:gd name="T112" fmla="*/ 2147483647 w 2663"/>
              <a:gd name="T113" fmla="*/ 2147483647 h 43"/>
              <a:gd name="T114" fmla="*/ 2147483647 w 2663"/>
              <a:gd name="T115" fmla="*/ 0 h 43"/>
              <a:gd name="T116" fmla="*/ 2147483647 w 2663"/>
              <a:gd name="T117" fmla="*/ 2147483647 h 43"/>
              <a:gd name="T118" fmla="*/ 2147483647 w 2663"/>
              <a:gd name="T119" fmla="*/ 2147483647 h 43"/>
              <a:gd name="T120" fmla="*/ 2147483647 w 2663"/>
              <a:gd name="T121" fmla="*/ 2147483647 h 43"/>
              <a:gd name="T122" fmla="*/ 2147483647 w 2663"/>
              <a:gd name="T123" fmla="*/ 2147483647 h 43"/>
              <a:gd name="T124" fmla="*/ 2147483647 w 2663"/>
              <a:gd name="T125" fmla="*/ 2147483647 h 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63"/>
              <a:gd name="T190" fmla="*/ 0 h 43"/>
              <a:gd name="T191" fmla="*/ 2663 w 2663"/>
              <a:gd name="T192" fmla="*/ 43 h 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63" h="43">
                <a:moveTo>
                  <a:pt x="13" y="17"/>
                </a:moveTo>
                <a:lnTo>
                  <a:pt x="192" y="16"/>
                </a:lnTo>
                <a:cubicBezTo>
                  <a:pt x="199" y="16"/>
                  <a:pt x="205" y="21"/>
                  <a:pt x="205" y="29"/>
                </a:cubicBezTo>
                <a:cubicBezTo>
                  <a:pt x="205" y="36"/>
                  <a:pt x="199" y="41"/>
                  <a:pt x="192" y="41"/>
                </a:cubicBezTo>
                <a:lnTo>
                  <a:pt x="13" y="43"/>
                </a:lnTo>
                <a:cubicBezTo>
                  <a:pt x="6" y="43"/>
                  <a:pt x="0" y="37"/>
                  <a:pt x="0" y="30"/>
                </a:cubicBezTo>
                <a:cubicBezTo>
                  <a:pt x="0" y="23"/>
                  <a:pt x="6" y="17"/>
                  <a:pt x="13" y="17"/>
                </a:cubicBezTo>
                <a:close/>
                <a:moveTo>
                  <a:pt x="320" y="15"/>
                </a:moveTo>
                <a:lnTo>
                  <a:pt x="499" y="14"/>
                </a:lnTo>
                <a:cubicBezTo>
                  <a:pt x="506" y="14"/>
                  <a:pt x="512" y="19"/>
                  <a:pt x="512" y="26"/>
                </a:cubicBezTo>
                <a:cubicBezTo>
                  <a:pt x="512" y="34"/>
                  <a:pt x="507" y="39"/>
                  <a:pt x="500" y="39"/>
                </a:cubicBezTo>
                <a:lnTo>
                  <a:pt x="320" y="41"/>
                </a:lnTo>
                <a:cubicBezTo>
                  <a:pt x="313" y="41"/>
                  <a:pt x="307" y="35"/>
                  <a:pt x="307" y="28"/>
                </a:cubicBezTo>
                <a:cubicBezTo>
                  <a:pt x="307" y="21"/>
                  <a:pt x="313" y="15"/>
                  <a:pt x="320" y="15"/>
                </a:cubicBezTo>
                <a:close/>
                <a:moveTo>
                  <a:pt x="627" y="13"/>
                </a:moveTo>
                <a:lnTo>
                  <a:pt x="807" y="12"/>
                </a:lnTo>
                <a:cubicBezTo>
                  <a:pt x="814" y="12"/>
                  <a:pt x="819" y="17"/>
                  <a:pt x="819" y="24"/>
                </a:cubicBezTo>
                <a:cubicBezTo>
                  <a:pt x="819" y="32"/>
                  <a:pt x="814" y="37"/>
                  <a:pt x="807" y="37"/>
                </a:cubicBezTo>
                <a:lnTo>
                  <a:pt x="628" y="39"/>
                </a:lnTo>
                <a:cubicBezTo>
                  <a:pt x="620" y="39"/>
                  <a:pt x="615" y="33"/>
                  <a:pt x="615" y="26"/>
                </a:cubicBezTo>
                <a:cubicBezTo>
                  <a:pt x="615" y="19"/>
                  <a:pt x="620" y="13"/>
                  <a:pt x="627" y="13"/>
                </a:cubicBezTo>
                <a:close/>
                <a:moveTo>
                  <a:pt x="935" y="11"/>
                </a:moveTo>
                <a:lnTo>
                  <a:pt x="1114" y="10"/>
                </a:lnTo>
                <a:cubicBezTo>
                  <a:pt x="1121" y="10"/>
                  <a:pt x="1127" y="15"/>
                  <a:pt x="1127" y="22"/>
                </a:cubicBezTo>
                <a:cubicBezTo>
                  <a:pt x="1127" y="30"/>
                  <a:pt x="1121" y="35"/>
                  <a:pt x="1114" y="35"/>
                </a:cubicBezTo>
                <a:lnTo>
                  <a:pt x="935" y="37"/>
                </a:lnTo>
                <a:cubicBezTo>
                  <a:pt x="928" y="37"/>
                  <a:pt x="922" y="31"/>
                  <a:pt x="922" y="24"/>
                </a:cubicBezTo>
                <a:cubicBezTo>
                  <a:pt x="922" y="17"/>
                  <a:pt x="927" y="11"/>
                  <a:pt x="935" y="11"/>
                </a:cubicBezTo>
                <a:close/>
                <a:moveTo>
                  <a:pt x="1242" y="9"/>
                </a:moveTo>
                <a:lnTo>
                  <a:pt x="1421" y="8"/>
                </a:lnTo>
                <a:cubicBezTo>
                  <a:pt x="1428" y="8"/>
                  <a:pt x="1434" y="13"/>
                  <a:pt x="1434" y="20"/>
                </a:cubicBezTo>
                <a:cubicBezTo>
                  <a:pt x="1434" y="28"/>
                  <a:pt x="1428" y="33"/>
                  <a:pt x="1421" y="33"/>
                </a:cubicBezTo>
                <a:lnTo>
                  <a:pt x="1242" y="35"/>
                </a:lnTo>
                <a:cubicBezTo>
                  <a:pt x="1235" y="35"/>
                  <a:pt x="1229" y="29"/>
                  <a:pt x="1229" y="22"/>
                </a:cubicBezTo>
                <a:cubicBezTo>
                  <a:pt x="1229" y="15"/>
                  <a:pt x="1235" y="9"/>
                  <a:pt x="1242" y="9"/>
                </a:cubicBezTo>
                <a:close/>
                <a:moveTo>
                  <a:pt x="1549" y="7"/>
                </a:moveTo>
                <a:lnTo>
                  <a:pt x="1728" y="6"/>
                </a:lnTo>
                <a:cubicBezTo>
                  <a:pt x="1735" y="6"/>
                  <a:pt x="1741" y="11"/>
                  <a:pt x="1741" y="18"/>
                </a:cubicBezTo>
                <a:cubicBezTo>
                  <a:pt x="1741" y="26"/>
                  <a:pt x="1735" y="31"/>
                  <a:pt x="1728" y="31"/>
                </a:cubicBezTo>
                <a:lnTo>
                  <a:pt x="1549" y="33"/>
                </a:lnTo>
                <a:cubicBezTo>
                  <a:pt x="1542" y="33"/>
                  <a:pt x="1536" y="27"/>
                  <a:pt x="1536" y="20"/>
                </a:cubicBezTo>
                <a:cubicBezTo>
                  <a:pt x="1536" y="13"/>
                  <a:pt x="1542" y="7"/>
                  <a:pt x="1549" y="7"/>
                </a:cubicBezTo>
                <a:close/>
                <a:moveTo>
                  <a:pt x="1856" y="5"/>
                </a:moveTo>
                <a:lnTo>
                  <a:pt x="2035" y="4"/>
                </a:lnTo>
                <a:cubicBezTo>
                  <a:pt x="2042" y="4"/>
                  <a:pt x="2048" y="9"/>
                  <a:pt x="2048" y="16"/>
                </a:cubicBezTo>
                <a:cubicBezTo>
                  <a:pt x="2048" y="24"/>
                  <a:pt x="2043" y="29"/>
                  <a:pt x="2035" y="29"/>
                </a:cubicBezTo>
                <a:lnTo>
                  <a:pt x="1856" y="31"/>
                </a:lnTo>
                <a:cubicBezTo>
                  <a:pt x="1849" y="31"/>
                  <a:pt x="1843" y="25"/>
                  <a:pt x="1843" y="18"/>
                </a:cubicBezTo>
                <a:cubicBezTo>
                  <a:pt x="1843" y="11"/>
                  <a:pt x="1849" y="5"/>
                  <a:pt x="1856" y="5"/>
                </a:cubicBezTo>
                <a:close/>
                <a:moveTo>
                  <a:pt x="2163" y="3"/>
                </a:moveTo>
                <a:lnTo>
                  <a:pt x="2343" y="2"/>
                </a:lnTo>
                <a:cubicBezTo>
                  <a:pt x="2350" y="2"/>
                  <a:pt x="2355" y="7"/>
                  <a:pt x="2355" y="14"/>
                </a:cubicBezTo>
                <a:cubicBezTo>
                  <a:pt x="2355" y="22"/>
                  <a:pt x="2350" y="27"/>
                  <a:pt x="2343" y="27"/>
                </a:cubicBezTo>
                <a:lnTo>
                  <a:pt x="2163" y="29"/>
                </a:lnTo>
                <a:cubicBezTo>
                  <a:pt x="2156" y="29"/>
                  <a:pt x="2151" y="23"/>
                  <a:pt x="2151" y="16"/>
                </a:cubicBezTo>
                <a:cubicBezTo>
                  <a:pt x="2151" y="9"/>
                  <a:pt x="2156" y="3"/>
                  <a:pt x="2163" y="3"/>
                </a:cubicBezTo>
                <a:close/>
                <a:moveTo>
                  <a:pt x="2471" y="1"/>
                </a:moveTo>
                <a:lnTo>
                  <a:pt x="2650" y="0"/>
                </a:lnTo>
                <a:cubicBezTo>
                  <a:pt x="2657" y="0"/>
                  <a:pt x="2663" y="5"/>
                  <a:pt x="2663" y="12"/>
                </a:cubicBezTo>
                <a:cubicBezTo>
                  <a:pt x="2663" y="20"/>
                  <a:pt x="2657" y="25"/>
                  <a:pt x="2650" y="25"/>
                </a:cubicBezTo>
                <a:lnTo>
                  <a:pt x="2471" y="27"/>
                </a:lnTo>
                <a:cubicBezTo>
                  <a:pt x="2464" y="27"/>
                  <a:pt x="2458" y="21"/>
                  <a:pt x="2458" y="14"/>
                </a:cubicBezTo>
                <a:cubicBezTo>
                  <a:pt x="2458" y="7"/>
                  <a:pt x="2463" y="1"/>
                  <a:pt x="2471" y="1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3" name="Freeform 181"/>
          <p:cNvSpPr>
            <a:spLocks noEditPoints="1"/>
          </p:cNvSpPr>
          <p:nvPr/>
        </p:nvSpPr>
        <p:spPr bwMode="auto">
          <a:xfrm>
            <a:off x="5578475" y="6181725"/>
            <a:ext cx="1462088" cy="33338"/>
          </a:xfrm>
          <a:custGeom>
            <a:avLst/>
            <a:gdLst>
              <a:gd name="T0" fmla="*/ 2147483647 w 2662"/>
              <a:gd name="T1" fmla="*/ 0 h 43"/>
              <a:gd name="T2" fmla="*/ 2147483647 w 2662"/>
              <a:gd name="T3" fmla="*/ 2147483647 h 43"/>
              <a:gd name="T4" fmla="*/ 2147483647 w 2662"/>
              <a:gd name="T5" fmla="*/ 2147483647 h 43"/>
              <a:gd name="T6" fmla="*/ 2147483647 w 2662"/>
              <a:gd name="T7" fmla="*/ 2147483647 h 43"/>
              <a:gd name="T8" fmla="*/ 2147483647 w 2662"/>
              <a:gd name="T9" fmla="*/ 2147483647 h 43"/>
              <a:gd name="T10" fmla="*/ 0 w 2662"/>
              <a:gd name="T11" fmla="*/ 2147483647 h 43"/>
              <a:gd name="T12" fmla="*/ 2147483647 w 2662"/>
              <a:gd name="T13" fmla="*/ 0 h 43"/>
              <a:gd name="T14" fmla="*/ 2147483647 w 2662"/>
              <a:gd name="T15" fmla="*/ 2147483647 h 43"/>
              <a:gd name="T16" fmla="*/ 2147483647 w 2662"/>
              <a:gd name="T17" fmla="*/ 2147483647 h 43"/>
              <a:gd name="T18" fmla="*/ 2147483647 w 2662"/>
              <a:gd name="T19" fmla="*/ 2147483647 h 43"/>
              <a:gd name="T20" fmla="*/ 2147483647 w 2662"/>
              <a:gd name="T21" fmla="*/ 2147483647 h 43"/>
              <a:gd name="T22" fmla="*/ 2147483647 w 2662"/>
              <a:gd name="T23" fmla="*/ 2147483647 h 43"/>
              <a:gd name="T24" fmla="*/ 2147483647 w 2662"/>
              <a:gd name="T25" fmla="*/ 2147483647 h 43"/>
              <a:gd name="T26" fmla="*/ 2147483647 w 2662"/>
              <a:gd name="T27" fmla="*/ 2147483647 h 43"/>
              <a:gd name="T28" fmla="*/ 2147483647 w 2662"/>
              <a:gd name="T29" fmla="*/ 2147483647 h 43"/>
              <a:gd name="T30" fmla="*/ 2147483647 w 2662"/>
              <a:gd name="T31" fmla="*/ 2147483647 h 43"/>
              <a:gd name="T32" fmla="*/ 2147483647 w 2662"/>
              <a:gd name="T33" fmla="*/ 2147483647 h 43"/>
              <a:gd name="T34" fmla="*/ 2147483647 w 2662"/>
              <a:gd name="T35" fmla="*/ 2147483647 h 43"/>
              <a:gd name="T36" fmla="*/ 2147483647 w 2662"/>
              <a:gd name="T37" fmla="*/ 2147483647 h 43"/>
              <a:gd name="T38" fmla="*/ 2147483647 w 2662"/>
              <a:gd name="T39" fmla="*/ 2147483647 h 43"/>
              <a:gd name="T40" fmla="*/ 2147483647 w 2662"/>
              <a:gd name="T41" fmla="*/ 2147483647 h 43"/>
              <a:gd name="T42" fmla="*/ 2147483647 w 2662"/>
              <a:gd name="T43" fmla="*/ 2147483647 h 43"/>
              <a:gd name="T44" fmla="*/ 2147483647 w 2662"/>
              <a:gd name="T45" fmla="*/ 2147483647 h 43"/>
              <a:gd name="T46" fmla="*/ 2147483647 w 2662"/>
              <a:gd name="T47" fmla="*/ 2147483647 h 43"/>
              <a:gd name="T48" fmla="*/ 2147483647 w 2662"/>
              <a:gd name="T49" fmla="*/ 2147483647 h 43"/>
              <a:gd name="T50" fmla="*/ 2147483647 w 2662"/>
              <a:gd name="T51" fmla="*/ 2147483647 h 43"/>
              <a:gd name="T52" fmla="*/ 2147483647 w 2662"/>
              <a:gd name="T53" fmla="*/ 2147483647 h 43"/>
              <a:gd name="T54" fmla="*/ 2147483647 w 2662"/>
              <a:gd name="T55" fmla="*/ 2147483647 h 43"/>
              <a:gd name="T56" fmla="*/ 2147483647 w 2662"/>
              <a:gd name="T57" fmla="*/ 2147483647 h 43"/>
              <a:gd name="T58" fmla="*/ 2147483647 w 2662"/>
              <a:gd name="T59" fmla="*/ 2147483647 h 43"/>
              <a:gd name="T60" fmla="*/ 2147483647 w 2662"/>
              <a:gd name="T61" fmla="*/ 2147483647 h 43"/>
              <a:gd name="T62" fmla="*/ 2147483647 w 2662"/>
              <a:gd name="T63" fmla="*/ 2147483647 h 43"/>
              <a:gd name="T64" fmla="*/ 2147483647 w 2662"/>
              <a:gd name="T65" fmla="*/ 2147483647 h 43"/>
              <a:gd name="T66" fmla="*/ 2147483647 w 2662"/>
              <a:gd name="T67" fmla="*/ 2147483647 h 43"/>
              <a:gd name="T68" fmla="*/ 2147483647 w 2662"/>
              <a:gd name="T69" fmla="*/ 2147483647 h 43"/>
              <a:gd name="T70" fmla="*/ 2147483647 w 2662"/>
              <a:gd name="T71" fmla="*/ 2147483647 h 43"/>
              <a:gd name="T72" fmla="*/ 2147483647 w 2662"/>
              <a:gd name="T73" fmla="*/ 2147483647 h 43"/>
              <a:gd name="T74" fmla="*/ 2147483647 w 2662"/>
              <a:gd name="T75" fmla="*/ 2147483647 h 43"/>
              <a:gd name="T76" fmla="*/ 2147483647 w 2662"/>
              <a:gd name="T77" fmla="*/ 2147483647 h 43"/>
              <a:gd name="T78" fmla="*/ 2147483647 w 2662"/>
              <a:gd name="T79" fmla="*/ 2147483647 h 43"/>
              <a:gd name="T80" fmla="*/ 2147483647 w 2662"/>
              <a:gd name="T81" fmla="*/ 2147483647 h 43"/>
              <a:gd name="T82" fmla="*/ 2147483647 w 2662"/>
              <a:gd name="T83" fmla="*/ 2147483647 h 43"/>
              <a:gd name="T84" fmla="*/ 2147483647 w 2662"/>
              <a:gd name="T85" fmla="*/ 2147483647 h 43"/>
              <a:gd name="T86" fmla="*/ 2147483647 w 2662"/>
              <a:gd name="T87" fmla="*/ 2147483647 h 43"/>
              <a:gd name="T88" fmla="*/ 2147483647 w 2662"/>
              <a:gd name="T89" fmla="*/ 2147483647 h 43"/>
              <a:gd name="T90" fmla="*/ 2147483647 w 2662"/>
              <a:gd name="T91" fmla="*/ 2147483647 h 43"/>
              <a:gd name="T92" fmla="*/ 2147483647 w 2662"/>
              <a:gd name="T93" fmla="*/ 2147483647 h 43"/>
              <a:gd name="T94" fmla="*/ 2147483647 w 2662"/>
              <a:gd name="T95" fmla="*/ 2147483647 h 43"/>
              <a:gd name="T96" fmla="*/ 2147483647 w 2662"/>
              <a:gd name="T97" fmla="*/ 2147483647 h 43"/>
              <a:gd name="T98" fmla="*/ 2147483647 w 2662"/>
              <a:gd name="T99" fmla="*/ 2147483647 h 43"/>
              <a:gd name="T100" fmla="*/ 2147483647 w 2662"/>
              <a:gd name="T101" fmla="*/ 2147483647 h 43"/>
              <a:gd name="T102" fmla="*/ 2147483647 w 2662"/>
              <a:gd name="T103" fmla="*/ 2147483647 h 43"/>
              <a:gd name="T104" fmla="*/ 2147483647 w 2662"/>
              <a:gd name="T105" fmla="*/ 2147483647 h 43"/>
              <a:gd name="T106" fmla="*/ 2147483647 w 2662"/>
              <a:gd name="T107" fmla="*/ 2147483647 h 43"/>
              <a:gd name="T108" fmla="*/ 2147483647 w 2662"/>
              <a:gd name="T109" fmla="*/ 2147483647 h 43"/>
              <a:gd name="T110" fmla="*/ 2147483647 w 2662"/>
              <a:gd name="T111" fmla="*/ 2147483647 h 43"/>
              <a:gd name="T112" fmla="*/ 2147483647 w 2662"/>
              <a:gd name="T113" fmla="*/ 2147483647 h 43"/>
              <a:gd name="T114" fmla="*/ 2147483647 w 2662"/>
              <a:gd name="T115" fmla="*/ 2147483647 h 43"/>
              <a:gd name="T116" fmla="*/ 2147483647 w 2662"/>
              <a:gd name="T117" fmla="*/ 2147483647 h 43"/>
              <a:gd name="T118" fmla="*/ 2147483647 w 2662"/>
              <a:gd name="T119" fmla="*/ 2147483647 h 43"/>
              <a:gd name="T120" fmla="*/ 2147483647 w 2662"/>
              <a:gd name="T121" fmla="*/ 2147483647 h 43"/>
              <a:gd name="T122" fmla="*/ 2147483647 w 2662"/>
              <a:gd name="T123" fmla="*/ 2147483647 h 43"/>
              <a:gd name="T124" fmla="*/ 2147483647 w 2662"/>
              <a:gd name="T125" fmla="*/ 2147483647 h 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62"/>
              <a:gd name="T190" fmla="*/ 0 h 43"/>
              <a:gd name="T191" fmla="*/ 2662 w 2662"/>
              <a:gd name="T192" fmla="*/ 43 h 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62" h="43">
                <a:moveTo>
                  <a:pt x="13" y="0"/>
                </a:moveTo>
                <a:lnTo>
                  <a:pt x="192" y="1"/>
                </a:lnTo>
                <a:cubicBezTo>
                  <a:pt x="199" y="1"/>
                  <a:pt x="205" y="7"/>
                  <a:pt x="205" y="14"/>
                </a:cubicBezTo>
                <a:cubicBezTo>
                  <a:pt x="204" y="21"/>
                  <a:pt x="199" y="27"/>
                  <a:pt x="192" y="27"/>
                </a:cubicBezTo>
                <a:lnTo>
                  <a:pt x="12" y="26"/>
                </a:lnTo>
                <a:cubicBezTo>
                  <a:pt x="5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320" y="2"/>
                </a:moveTo>
                <a:lnTo>
                  <a:pt x="499" y="3"/>
                </a:lnTo>
                <a:cubicBezTo>
                  <a:pt x="506" y="3"/>
                  <a:pt x="512" y="9"/>
                  <a:pt x="512" y="16"/>
                </a:cubicBezTo>
                <a:cubicBezTo>
                  <a:pt x="512" y="23"/>
                  <a:pt x="506" y="29"/>
                  <a:pt x="499" y="29"/>
                </a:cubicBezTo>
                <a:lnTo>
                  <a:pt x="320" y="28"/>
                </a:lnTo>
                <a:cubicBezTo>
                  <a:pt x="313" y="28"/>
                  <a:pt x="307" y="22"/>
                  <a:pt x="307" y="15"/>
                </a:cubicBezTo>
                <a:cubicBezTo>
                  <a:pt x="307" y="8"/>
                  <a:pt x="313" y="2"/>
                  <a:pt x="320" y="2"/>
                </a:cubicBezTo>
                <a:close/>
                <a:moveTo>
                  <a:pt x="627" y="4"/>
                </a:moveTo>
                <a:lnTo>
                  <a:pt x="806" y="5"/>
                </a:lnTo>
                <a:cubicBezTo>
                  <a:pt x="813" y="5"/>
                  <a:pt x="819" y="11"/>
                  <a:pt x="819" y="18"/>
                </a:cubicBezTo>
                <a:cubicBezTo>
                  <a:pt x="819" y="25"/>
                  <a:pt x="813" y="31"/>
                  <a:pt x="806" y="31"/>
                </a:cubicBezTo>
                <a:lnTo>
                  <a:pt x="627" y="30"/>
                </a:lnTo>
                <a:cubicBezTo>
                  <a:pt x="620" y="30"/>
                  <a:pt x="614" y="24"/>
                  <a:pt x="614" y="17"/>
                </a:cubicBezTo>
                <a:cubicBezTo>
                  <a:pt x="614" y="10"/>
                  <a:pt x="620" y="4"/>
                  <a:pt x="627" y="4"/>
                </a:cubicBezTo>
                <a:close/>
                <a:moveTo>
                  <a:pt x="934" y="6"/>
                </a:moveTo>
                <a:lnTo>
                  <a:pt x="1113" y="7"/>
                </a:lnTo>
                <a:cubicBezTo>
                  <a:pt x="1120" y="7"/>
                  <a:pt x="1126" y="13"/>
                  <a:pt x="1126" y="20"/>
                </a:cubicBezTo>
                <a:cubicBezTo>
                  <a:pt x="1126" y="27"/>
                  <a:pt x="1120" y="33"/>
                  <a:pt x="1113" y="33"/>
                </a:cubicBezTo>
                <a:lnTo>
                  <a:pt x="934" y="32"/>
                </a:lnTo>
                <a:cubicBezTo>
                  <a:pt x="927" y="32"/>
                  <a:pt x="921" y="26"/>
                  <a:pt x="921" y="19"/>
                </a:cubicBezTo>
                <a:cubicBezTo>
                  <a:pt x="921" y="12"/>
                  <a:pt x="927" y="6"/>
                  <a:pt x="934" y="6"/>
                </a:cubicBezTo>
                <a:close/>
                <a:moveTo>
                  <a:pt x="1241" y="8"/>
                </a:moveTo>
                <a:lnTo>
                  <a:pt x="1421" y="9"/>
                </a:lnTo>
                <a:cubicBezTo>
                  <a:pt x="1428" y="9"/>
                  <a:pt x="1433" y="15"/>
                  <a:pt x="1433" y="22"/>
                </a:cubicBezTo>
                <a:cubicBezTo>
                  <a:pt x="1433" y="29"/>
                  <a:pt x="1427" y="35"/>
                  <a:pt x="1420" y="35"/>
                </a:cubicBezTo>
                <a:lnTo>
                  <a:pt x="1241" y="34"/>
                </a:lnTo>
                <a:cubicBezTo>
                  <a:pt x="1234" y="34"/>
                  <a:pt x="1228" y="28"/>
                  <a:pt x="1229" y="21"/>
                </a:cubicBezTo>
                <a:cubicBezTo>
                  <a:pt x="1229" y="14"/>
                  <a:pt x="1234" y="8"/>
                  <a:pt x="1241" y="8"/>
                </a:cubicBezTo>
                <a:close/>
                <a:moveTo>
                  <a:pt x="1549" y="10"/>
                </a:moveTo>
                <a:lnTo>
                  <a:pt x="1728" y="11"/>
                </a:lnTo>
                <a:cubicBezTo>
                  <a:pt x="1735" y="11"/>
                  <a:pt x="1741" y="17"/>
                  <a:pt x="1740" y="24"/>
                </a:cubicBezTo>
                <a:cubicBezTo>
                  <a:pt x="1740" y="31"/>
                  <a:pt x="1735" y="37"/>
                  <a:pt x="1728" y="37"/>
                </a:cubicBezTo>
                <a:lnTo>
                  <a:pt x="1548" y="36"/>
                </a:lnTo>
                <a:cubicBezTo>
                  <a:pt x="1541" y="36"/>
                  <a:pt x="1536" y="30"/>
                  <a:pt x="1536" y="23"/>
                </a:cubicBezTo>
                <a:cubicBezTo>
                  <a:pt x="1536" y="16"/>
                  <a:pt x="1542" y="10"/>
                  <a:pt x="1549" y="10"/>
                </a:cubicBezTo>
                <a:close/>
                <a:moveTo>
                  <a:pt x="1856" y="12"/>
                </a:moveTo>
                <a:lnTo>
                  <a:pt x="2035" y="13"/>
                </a:lnTo>
                <a:cubicBezTo>
                  <a:pt x="2042" y="14"/>
                  <a:pt x="2048" y="19"/>
                  <a:pt x="2048" y="26"/>
                </a:cubicBezTo>
                <a:cubicBezTo>
                  <a:pt x="2048" y="33"/>
                  <a:pt x="2042" y="39"/>
                  <a:pt x="2035" y="39"/>
                </a:cubicBezTo>
                <a:lnTo>
                  <a:pt x="1856" y="38"/>
                </a:lnTo>
                <a:cubicBezTo>
                  <a:pt x="1849" y="38"/>
                  <a:pt x="1843" y="32"/>
                  <a:pt x="1843" y="25"/>
                </a:cubicBezTo>
                <a:cubicBezTo>
                  <a:pt x="1843" y="18"/>
                  <a:pt x="1849" y="12"/>
                  <a:pt x="1856" y="12"/>
                </a:cubicBezTo>
                <a:close/>
                <a:moveTo>
                  <a:pt x="2163" y="14"/>
                </a:moveTo>
                <a:lnTo>
                  <a:pt x="2342" y="15"/>
                </a:lnTo>
                <a:cubicBezTo>
                  <a:pt x="2349" y="16"/>
                  <a:pt x="2355" y="21"/>
                  <a:pt x="2355" y="28"/>
                </a:cubicBezTo>
                <a:cubicBezTo>
                  <a:pt x="2355" y="35"/>
                  <a:pt x="2349" y="41"/>
                  <a:pt x="2342" y="41"/>
                </a:cubicBezTo>
                <a:lnTo>
                  <a:pt x="2163" y="40"/>
                </a:lnTo>
                <a:cubicBezTo>
                  <a:pt x="2156" y="40"/>
                  <a:pt x="2150" y="34"/>
                  <a:pt x="2150" y="27"/>
                </a:cubicBezTo>
                <a:cubicBezTo>
                  <a:pt x="2150" y="20"/>
                  <a:pt x="2156" y="14"/>
                  <a:pt x="2163" y="14"/>
                </a:cubicBezTo>
                <a:close/>
                <a:moveTo>
                  <a:pt x="2470" y="16"/>
                </a:moveTo>
                <a:lnTo>
                  <a:pt x="2649" y="17"/>
                </a:lnTo>
                <a:cubicBezTo>
                  <a:pt x="2656" y="18"/>
                  <a:pt x="2662" y="23"/>
                  <a:pt x="2662" y="30"/>
                </a:cubicBezTo>
                <a:cubicBezTo>
                  <a:pt x="2662" y="37"/>
                  <a:pt x="2656" y="43"/>
                  <a:pt x="2649" y="43"/>
                </a:cubicBezTo>
                <a:lnTo>
                  <a:pt x="2470" y="42"/>
                </a:lnTo>
                <a:cubicBezTo>
                  <a:pt x="2463" y="42"/>
                  <a:pt x="2457" y="36"/>
                  <a:pt x="2457" y="29"/>
                </a:cubicBezTo>
                <a:cubicBezTo>
                  <a:pt x="2457" y="22"/>
                  <a:pt x="2463" y="16"/>
                  <a:pt x="2470" y="16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4" name="Freeform 182"/>
          <p:cNvSpPr>
            <a:spLocks noEditPoints="1"/>
          </p:cNvSpPr>
          <p:nvPr/>
        </p:nvSpPr>
        <p:spPr bwMode="auto">
          <a:xfrm>
            <a:off x="7067550" y="5484813"/>
            <a:ext cx="1009650" cy="731837"/>
          </a:xfrm>
          <a:custGeom>
            <a:avLst/>
            <a:gdLst>
              <a:gd name="T0" fmla="*/ 2147483647 w 1837"/>
              <a:gd name="T1" fmla="*/ 2147483647 h 933"/>
              <a:gd name="T2" fmla="*/ 2147483647 w 1837"/>
              <a:gd name="T3" fmla="*/ 2147483647 h 933"/>
              <a:gd name="T4" fmla="*/ 2147483647 w 1837"/>
              <a:gd name="T5" fmla="*/ 2147483647 h 933"/>
              <a:gd name="T6" fmla="*/ 2147483647 w 1837"/>
              <a:gd name="T7" fmla="*/ 2147483647 h 933"/>
              <a:gd name="T8" fmla="*/ 2147483647 w 1837"/>
              <a:gd name="T9" fmla="*/ 2147483647 h 933"/>
              <a:gd name="T10" fmla="*/ 2147483647 w 1837"/>
              <a:gd name="T11" fmla="*/ 2147483647 h 933"/>
              <a:gd name="T12" fmla="*/ 2147483647 w 1837"/>
              <a:gd name="T13" fmla="*/ 2147483647 h 933"/>
              <a:gd name="T14" fmla="*/ 2147483647 w 1837"/>
              <a:gd name="T15" fmla="*/ 2147483647 h 933"/>
              <a:gd name="T16" fmla="*/ 2147483647 w 1837"/>
              <a:gd name="T17" fmla="*/ 2147483647 h 933"/>
              <a:gd name="T18" fmla="*/ 2147483647 w 1837"/>
              <a:gd name="T19" fmla="*/ 2147483647 h 933"/>
              <a:gd name="T20" fmla="*/ 2147483647 w 1837"/>
              <a:gd name="T21" fmla="*/ 2147483647 h 933"/>
              <a:gd name="T22" fmla="*/ 2147483647 w 1837"/>
              <a:gd name="T23" fmla="*/ 2147483647 h 933"/>
              <a:gd name="T24" fmla="*/ 2147483647 w 1837"/>
              <a:gd name="T25" fmla="*/ 2147483647 h 933"/>
              <a:gd name="T26" fmla="*/ 2147483647 w 1837"/>
              <a:gd name="T27" fmla="*/ 2147483647 h 933"/>
              <a:gd name="T28" fmla="*/ 2147483647 w 1837"/>
              <a:gd name="T29" fmla="*/ 2147483647 h 933"/>
              <a:gd name="T30" fmla="*/ 2147483647 w 1837"/>
              <a:gd name="T31" fmla="*/ 2147483647 h 933"/>
              <a:gd name="T32" fmla="*/ 2147483647 w 1837"/>
              <a:gd name="T33" fmla="*/ 2147483647 h 933"/>
              <a:gd name="T34" fmla="*/ 2147483647 w 1837"/>
              <a:gd name="T35" fmla="*/ 2147483647 h 933"/>
              <a:gd name="T36" fmla="*/ 2147483647 w 1837"/>
              <a:gd name="T37" fmla="*/ 2147483647 h 933"/>
              <a:gd name="T38" fmla="*/ 2147483647 w 1837"/>
              <a:gd name="T39" fmla="*/ 2147483647 h 933"/>
              <a:gd name="T40" fmla="*/ 2147483647 w 1837"/>
              <a:gd name="T41" fmla="*/ 2147483647 h 933"/>
              <a:gd name="T42" fmla="*/ 2147483647 w 1837"/>
              <a:gd name="T43" fmla="*/ 2147483647 h 933"/>
              <a:gd name="T44" fmla="*/ 2147483647 w 1837"/>
              <a:gd name="T45" fmla="*/ 2147483647 h 933"/>
              <a:gd name="T46" fmla="*/ 2147483647 w 1837"/>
              <a:gd name="T47" fmla="*/ 2147483647 h 933"/>
              <a:gd name="T48" fmla="*/ 2147483647 w 1837"/>
              <a:gd name="T49" fmla="*/ 2147483647 h 933"/>
              <a:gd name="T50" fmla="*/ 2147483647 w 1837"/>
              <a:gd name="T51" fmla="*/ 2147483647 h 933"/>
              <a:gd name="T52" fmla="*/ 2147483647 w 1837"/>
              <a:gd name="T53" fmla="*/ 2147483647 h 933"/>
              <a:gd name="T54" fmla="*/ 2147483647 w 1837"/>
              <a:gd name="T55" fmla="*/ 2147483647 h 933"/>
              <a:gd name="T56" fmla="*/ 2147483647 w 1837"/>
              <a:gd name="T57" fmla="*/ 2147483647 h 933"/>
              <a:gd name="T58" fmla="*/ 2147483647 w 1837"/>
              <a:gd name="T59" fmla="*/ 2147483647 h 933"/>
              <a:gd name="T60" fmla="*/ 2147483647 w 1837"/>
              <a:gd name="T61" fmla="*/ 2147483647 h 933"/>
              <a:gd name="T62" fmla="*/ 2147483647 w 1837"/>
              <a:gd name="T63" fmla="*/ 2147483647 h 933"/>
              <a:gd name="T64" fmla="*/ 2147483647 w 1837"/>
              <a:gd name="T65" fmla="*/ 2147483647 h 933"/>
              <a:gd name="T66" fmla="*/ 2147483647 w 1837"/>
              <a:gd name="T67" fmla="*/ 2147483647 h 933"/>
              <a:gd name="T68" fmla="*/ 2147483647 w 1837"/>
              <a:gd name="T69" fmla="*/ 2147483647 h 933"/>
              <a:gd name="T70" fmla="*/ 2147483647 w 1837"/>
              <a:gd name="T71" fmla="*/ 2147483647 h 933"/>
              <a:gd name="T72" fmla="*/ 2147483647 w 1837"/>
              <a:gd name="T73" fmla="*/ 2147483647 h 933"/>
              <a:gd name="T74" fmla="*/ 2147483647 w 1837"/>
              <a:gd name="T75" fmla="*/ 2147483647 h 933"/>
              <a:gd name="T76" fmla="*/ 2147483647 w 1837"/>
              <a:gd name="T77" fmla="*/ 2147483647 h 933"/>
              <a:gd name="T78" fmla="*/ 2147483647 w 1837"/>
              <a:gd name="T79" fmla="*/ 2147483647 h 933"/>
              <a:gd name="T80" fmla="*/ 2147483647 w 1837"/>
              <a:gd name="T81" fmla="*/ 2147483647 h 933"/>
              <a:gd name="T82" fmla="*/ 2147483647 w 1837"/>
              <a:gd name="T83" fmla="*/ 2147483647 h 933"/>
              <a:gd name="T84" fmla="*/ 2147483647 w 1837"/>
              <a:gd name="T85" fmla="*/ 2147483647 h 933"/>
              <a:gd name="T86" fmla="*/ 2147483647 w 1837"/>
              <a:gd name="T87" fmla="*/ 2147483647 h 933"/>
              <a:gd name="T88" fmla="*/ 2147483647 w 1837"/>
              <a:gd name="T89" fmla="*/ 2147483647 h 933"/>
              <a:gd name="T90" fmla="*/ 2147483647 w 1837"/>
              <a:gd name="T91" fmla="*/ 2147483647 h 933"/>
              <a:gd name="T92" fmla="*/ 2147483647 w 1837"/>
              <a:gd name="T93" fmla="*/ 2147483647 h 933"/>
              <a:gd name="T94" fmla="*/ 2147483647 w 1837"/>
              <a:gd name="T95" fmla="*/ 2147483647 h 933"/>
              <a:gd name="T96" fmla="*/ 2147483647 w 1837"/>
              <a:gd name="T97" fmla="*/ 2147483647 h 9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37"/>
              <a:gd name="T148" fmla="*/ 0 h 933"/>
              <a:gd name="T149" fmla="*/ 1837 w 1837"/>
              <a:gd name="T150" fmla="*/ 933 h 9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37" h="933">
                <a:moveTo>
                  <a:pt x="9" y="907"/>
                </a:moveTo>
                <a:lnTo>
                  <a:pt x="170" y="827"/>
                </a:lnTo>
                <a:cubicBezTo>
                  <a:pt x="176" y="824"/>
                  <a:pt x="184" y="827"/>
                  <a:pt x="187" y="833"/>
                </a:cubicBezTo>
                <a:cubicBezTo>
                  <a:pt x="190" y="839"/>
                  <a:pt x="187" y="847"/>
                  <a:pt x="181" y="850"/>
                </a:cubicBezTo>
                <a:lnTo>
                  <a:pt x="21" y="930"/>
                </a:lnTo>
                <a:cubicBezTo>
                  <a:pt x="14" y="933"/>
                  <a:pt x="7" y="931"/>
                  <a:pt x="4" y="924"/>
                </a:cubicBezTo>
                <a:cubicBezTo>
                  <a:pt x="0" y="918"/>
                  <a:pt x="3" y="910"/>
                  <a:pt x="9" y="907"/>
                </a:cubicBezTo>
                <a:close/>
                <a:moveTo>
                  <a:pt x="284" y="770"/>
                </a:moveTo>
                <a:lnTo>
                  <a:pt x="444" y="690"/>
                </a:lnTo>
                <a:cubicBezTo>
                  <a:pt x="451" y="687"/>
                  <a:pt x="458" y="689"/>
                  <a:pt x="462" y="696"/>
                </a:cubicBezTo>
                <a:cubicBezTo>
                  <a:pt x="465" y="702"/>
                  <a:pt x="462" y="710"/>
                  <a:pt x="456" y="713"/>
                </a:cubicBezTo>
                <a:lnTo>
                  <a:pt x="296" y="793"/>
                </a:lnTo>
                <a:cubicBezTo>
                  <a:pt x="289" y="796"/>
                  <a:pt x="281" y="793"/>
                  <a:pt x="278" y="787"/>
                </a:cubicBezTo>
                <a:cubicBezTo>
                  <a:pt x="275" y="781"/>
                  <a:pt x="278" y="773"/>
                  <a:pt x="284" y="770"/>
                </a:cubicBezTo>
                <a:close/>
                <a:moveTo>
                  <a:pt x="559" y="633"/>
                </a:moveTo>
                <a:lnTo>
                  <a:pt x="719" y="552"/>
                </a:lnTo>
                <a:cubicBezTo>
                  <a:pt x="725" y="549"/>
                  <a:pt x="733" y="552"/>
                  <a:pt x="736" y="558"/>
                </a:cubicBezTo>
                <a:cubicBezTo>
                  <a:pt x="739" y="564"/>
                  <a:pt x="737" y="572"/>
                  <a:pt x="731" y="575"/>
                </a:cubicBezTo>
                <a:lnTo>
                  <a:pt x="570" y="655"/>
                </a:lnTo>
                <a:cubicBezTo>
                  <a:pt x="564" y="659"/>
                  <a:pt x="556" y="656"/>
                  <a:pt x="553" y="650"/>
                </a:cubicBezTo>
                <a:cubicBezTo>
                  <a:pt x="550" y="643"/>
                  <a:pt x="552" y="636"/>
                  <a:pt x="559" y="633"/>
                </a:cubicBezTo>
                <a:close/>
                <a:moveTo>
                  <a:pt x="834" y="495"/>
                </a:moveTo>
                <a:lnTo>
                  <a:pt x="994" y="415"/>
                </a:lnTo>
                <a:cubicBezTo>
                  <a:pt x="1000" y="412"/>
                  <a:pt x="1008" y="414"/>
                  <a:pt x="1011" y="421"/>
                </a:cubicBezTo>
                <a:cubicBezTo>
                  <a:pt x="1014" y="427"/>
                  <a:pt x="1012" y="435"/>
                  <a:pt x="1005" y="438"/>
                </a:cubicBezTo>
                <a:lnTo>
                  <a:pt x="845" y="518"/>
                </a:lnTo>
                <a:cubicBezTo>
                  <a:pt x="839" y="521"/>
                  <a:pt x="831" y="519"/>
                  <a:pt x="828" y="512"/>
                </a:cubicBezTo>
                <a:cubicBezTo>
                  <a:pt x="825" y="506"/>
                  <a:pt x="827" y="498"/>
                  <a:pt x="834" y="495"/>
                </a:cubicBezTo>
                <a:close/>
                <a:moveTo>
                  <a:pt x="1108" y="358"/>
                </a:moveTo>
                <a:lnTo>
                  <a:pt x="1269" y="278"/>
                </a:lnTo>
                <a:cubicBezTo>
                  <a:pt x="1275" y="274"/>
                  <a:pt x="1283" y="277"/>
                  <a:pt x="1286" y="283"/>
                </a:cubicBezTo>
                <a:cubicBezTo>
                  <a:pt x="1289" y="290"/>
                  <a:pt x="1286" y="297"/>
                  <a:pt x="1280" y="301"/>
                </a:cubicBezTo>
                <a:lnTo>
                  <a:pt x="1120" y="381"/>
                </a:lnTo>
                <a:cubicBezTo>
                  <a:pt x="1113" y="384"/>
                  <a:pt x="1106" y="381"/>
                  <a:pt x="1103" y="375"/>
                </a:cubicBezTo>
                <a:cubicBezTo>
                  <a:pt x="1099" y="369"/>
                  <a:pt x="1102" y="361"/>
                  <a:pt x="1108" y="358"/>
                </a:cubicBezTo>
                <a:close/>
                <a:moveTo>
                  <a:pt x="1383" y="220"/>
                </a:moveTo>
                <a:lnTo>
                  <a:pt x="1543" y="140"/>
                </a:lnTo>
                <a:cubicBezTo>
                  <a:pt x="1550" y="137"/>
                  <a:pt x="1557" y="140"/>
                  <a:pt x="1561" y="146"/>
                </a:cubicBezTo>
                <a:cubicBezTo>
                  <a:pt x="1564" y="152"/>
                  <a:pt x="1561" y="160"/>
                  <a:pt x="1555" y="163"/>
                </a:cubicBezTo>
                <a:lnTo>
                  <a:pt x="1395" y="243"/>
                </a:lnTo>
                <a:cubicBezTo>
                  <a:pt x="1388" y="246"/>
                  <a:pt x="1381" y="244"/>
                  <a:pt x="1377" y="238"/>
                </a:cubicBezTo>
                <a:cubicBezTo>
                  <a:pt x="1374" y="231"/>
                  <a:pt x="1377" y="224"/>
                  <a:pt x="1383" y="220"/>
                </a:cubicBezTo>
                <a:close/>
                <a:moveTo>
                  <a:pt x="1658" y="83"/>
                </a:moveTo>
                <a:lnTo>
                  <a:pt x="1817" y="3"/>
                </a:lnTo>
                <a:cubicBezTo>
                  <a:pt x="1823" y="0"/>
                  <a:pt x="1831" y="3"/>
                  <a:pt x="1834" y="9"/>
                </a:cubicBezTo>
                <a:cubicBezTo>
                  <a:pt x="1837" y="16"/>
                  <a:pt x="1835" y="23"/>
                  <a:pt x="1828" y="26"/>
                </a:cubicBezTo>
                <a:lnTo>
                  <a:pt x="1669" y="106"/>
                </a:lnTo>
                <a:cubicBezTo>
                  <a:pt x="1663" y="109"/>
                  <a:pt x="1655" y="106"/>
                  <a:pt x="1652" y="100"/>
                </a:cubicBezTo>
                <a:cubicBezTo>
                  <a:pt x="1649" y="94"/>
                  <a:pt x="1652" y="86"/>
                  <a:pt x="1658" y="83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5" name="Line 183"/>
          <p:cNvSpPr>
            <a:spLocks noChangeShapeType="1"/>
          </p:cNvSpPr>
          <p:nvPr/>
        </p:nvSpPr>
        <p:spPr bwMode="auto">
          <a:xfrm>
            <a:off x="5273675" y="4168775"/>
            <a:ext cx="744538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6" name="Freeform 184"/>
          <p:cNvSpPr>
            <a:spLocks noEditPoints="1"/>
          </p:cNvSpPr>
          <p:nvPr/>
        </p:nvSpPr>
        <p:spPr bwMode="auto">
          <a:xfrm>
            <a:off x="6026150" y="4157663"/>
            <a:ext cx="746125" cy="20637"/>
          </a:xfrm>
          <a:custGeom>
            <a:avLst/>
            <a:gdLst>
              <a:gd name="T0" fmla="*/ 2147483647 w 1353"/>
              <a:gd name="T1" fmla="*/ 0 h 26"/>
              <a:gd name="T2" fmla="*/ 2147483647 w 1353"/>
              <a:gd name="T3" fmla="*/ 0 h 26"/>
              <a:gd name="T4" fmla="*/ 2147483647 w 1353"/>
              <a:gd name="T5" fmla="*/ 2147483647 h 26"/>
              <a:gd name="T6" fmla="*/ 2147483647 w 1353"/>
              <a:gd name="T7" fmla="*/ 2147483647 h 26"/>
              <a:gd name="T8" fmla="*/ 2147483647 w 1353"/>
              <a:gd name="T9" fmla="*/ 2147483647 h 26"/>
              <a:gd name="T10" fmla="*/ 0 w 1353"/>
              <a:gd name="T11" fmla="*/ 2147483647 h 26"/>
              <a:gd name="T12" fmla="*/ 2147483647 w 1353"/>
              <a:gd name="T13" fmla="*/ 0 h 26"/>
              <a:gd name="T14" fmla="*/ 2147483647 w 1353"/>
              <a:gd name="T15" fmla="*/ 0 h 26"/>
              <a:gd name="T16" fmla="*/ 2147483647 w 1353"/>
              <a:gd name="T17" fmla="*/ 0 h 26"/>
              <a:gd name="T18" fmla="*/ 2147483647 w 1353"/>
              <a:gd name="T19" fmla="*/ 2147483647 h 26"/>
              <a:gd name="T20" fmla="*/ 2147483647 w 1353"/>
              <a:gd name="T21" fmla="*/ 2147483647 h 26"/>
              <a:gd name="T22" fmla="*/ 2147483647 w 1353"/>
              <a:gd name="T23" fmla="*/ 2147483647 h 26"/>
              <a:gd name="T24" fmla="*/ 2147483647 w 1353"/>
              <a:gd name="T25" fmla="*/ 2147483647 h 26"/>
              <a:gd name="T26" fmla="*/ 2147483647 w 1353"/>
              <a:gd name="T27" fmla="*/ 0 h 26"/>
              <a:gd name="T28" fmla="*/ 2147483647 w 1353"/>
              <a:gd name="T29" fmla="*/ 0 h 26"/>
              <a:gd name="T30" fmla="*/ 2147483647 w 1353"/>
              <a:gd name="T31" fmla="*/ 0 h 26"/>
              <a:gd name="T32" fmla="*/ 2147483647 w 1353"/>
              <a:gd name="T33" fmla="*/ 2147483647 h 26"/>
              <a:gd name="T34" fmla="*/ 2147483647 w 1353"/>
              <a:gd name="T35" fmla="*/ 2147483647 h 26"/>
              <a:gd name="T36" fmla="*/ 2147483647 w 1353"/>
              <a:gd name="T37" fmla="*/ 2147483647 h 26"/>
              <a:gd name="T38" fmla="*/ 2147483647 w 1353"/>
              <a:gd name="T39" fmla="*/ 2147483647 h 26"/>
              <a:gd name="T40" fmla="*/ 2147483647 w 1353"/>
              <a:gd name="T41" fmla="*/ 0 h 26"/>
              <a:gd name="T42" fmla="*/ 2147483647 w 1353"/>
              <a:gd name="T43" fmla="*/ 0 h 26"/>
              <a:gd name="T44" fmla="*/ 2147483647 w 1353"/>
              <a:gd name="T45" fmla="*/ 0 h 26"/>
              <a:gd name="T46" fmla="*/ 2147483647 w 1353"/>
              <a:gd name="T47" fmla="*/ 2147483647 h 26"/>
              <a:gd name="T48" fmla="*/ 2147483647 w 1353"/>
              <a:gd name="T49" fmla="*/ 2147483647 h 26"/>
              <a:gd name="T50" fmla="*/ 2147483647 w 1353"/>
              <a:gd name="T51" fmla="*/ 2147483647 h 26"/>
              <a:gd name="T52" fmla="*/ 2147483647 w 1353"/>
              <a:gd name="T53" fmla="*/ 2147483647 h 26"/>
              <a:gd name="T54" fmla="*/ 2147483647 w 1353"/>
              <a:gd name="T55" fmla="*/ 0 h 26"/>
              <a:gd name="T56" fmla="*/ 2147483647 w 1353"/>
              <a:gd name="T57" fmla="*/ 0 h 26"/>
              <a:gd name="T58" fmla="*/ 2147483647 w 1353"/>
              <a:gd name="T59" fmla="*/ 0 h 26"/>
              <a:gd name="T60" fmla="*/ 2147483647 w 1353"/>
              <a:gd name="T61" fmla="*/ 2147483647 h 26"/>
              <a:gd name="T62" fmla="*/ 2147483647 w 1353"/>
              <a:gd name="T63" fmla="*/ 2147483647 h 26"/>
              <a:gd name="T64" fmla="*/ 2147483647 w 1353"/>
              <a:gd name="T65" fmla="*/ 2147483647 h 26"/>
              <a:gd name="T66" fmla="*/ 2147483647 w 1353"/>
              <a:gd name="T67" fmla="*/ 2147483647 h 26"/>
              <a:gd name="T68" fmla="*/ 2147483647 w 1353"/>
              <a:gd name="T69" fmla="*/ 0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53"/>
              <a:gd name="T106" fmla="*/ 0 h 26"/>
              <a:gd name="T107" fmla="*/ 1353 w 1353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53" h="26">
                <a:moveTo>
                  <a:pt x="13" y="0"/>
                </a:moveTo>
                <a:lnTo>
                  <a:pt x="192" y="0"/>
                </a:lnTo>
                <a:cubicBezTo>
                  <a:pt x="199" y="0"/>
                  <a:pt x="205" y="6"/>
                  <a:pt x="205" y="13"/>
                </a:cubicBezTo>
                <a:cubicBezTo>
                  <a:pt x="205" y="20"/>
                  <a:pt x="199" y="26"/>
                  <a:pt x="192" y="26"/>
                </a:cubicBez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320" y="0"/>
                </a:moveTo>
                <a:lnTo>
                  <a:pt x="499" y="0"/>
                </a:lnTo>
                <a:cubicBezTo>
                  <a:pt x="506" y="0"/>
                  <a:pt x="512" y="6"/>
                  <a:pt x="512" y="13"/>
                </a:cubicBezTo>
                <a:cubicBezTo>
                  <a:pt x="512" y="20"/>
                  <a:pt x="506" y="26"/>
                  <a:pt x="499" y="26"/>
                </a:cubicBezTo>
                <a:lnTo>
                  <a:pt x="320" y="26"/>
                </a:lnTo>
                <a:cubicBezTo>
                  <a:pt x="313" y="26"/>
                  <a:pt x="307" y="20"/>
                  <a:pt x="307" y="13"/>
                </a:cubicBezTo>
                <a:cubicBezTo>
                  <a:pt x="307" y="6"/>
                  <a:pt x="313" y="0"/>
                  <a:pt x="320" y="0"/>
                </a:cubicBezTo>
                <a:close/>
                <a:moveTo>
                  <a:pt x="627" y="0"/>
                </a:moveTo>
                <a:lnTo>
                  <a:pt x="806" y="0"/>
                </a:lnTo>
                <a:cubicBezTo>
                  <a:pt x="813" y="0"/>
                  <a:pt x="819" y="6"/>
                  <a:pt x="819" y="13"/>
                </a:cubicBezTo>
                <a:cubicBezTo>
                  <a:pt x="819" y="20"/>
                  <a:pt x="813" y="26"/>
                  <a:pt x="806" y="26"/>
                </a:cubicBezTo>
                <a:lnTo>
                  <a:pt x="627" y="26"/>
                </a:lnTo>
                <a:cubicBezTo>
                  <a:pt x="620" y="26"/>
                  <a:pt x="614" y="20"/>
                  <a:pt x="614" y="13"/>
                </a:cubicBezTo>
                <a:cubicBezTo>
                  <a:pt x="614" y="6"/>
                  <a:pt x="620" y="0"/>
                  <a:pt x="627" y="0"/>
                </a:cubicBezTo>
                <a:close/>
                <a:moveTo>
                  <a:pt x="934" y="0"/>
                </a:moveTo>
                <a:lnTo>
                  <a:pt x="1113" y="0"/>
                </a:lnTo>
                <a:cubicBezTo>
                  <a:pt x="1120" y="0"/>
                  <a:pt x="1126" y="6"/>
                  <a:pt x="1126" y="13"/>
                </a:cubicBezTo>
                <a:cubicBezTo>
                  <a:pt x="1126" y="20"/>
                  <a:pt x="1120" y="26"/>
                  <a:pt x="1113" y="26"/>
                </a:cubicBezTo>
                <a:lnTo>
                  <a:pt x="934" y="26"/>
                </a:lnTo>
                <a:cubicBezTo>
                  <a:pt x="927" y="26"/>
                  <a:pt x="921" y="20"/>
                  <a:pt x="921" y="13"/>
                </a:cubicBezTo>
                <a:cubicBezTo>
                  <a:pt x="921" y="6"/>
                  <a:pt x="927" y="0"/>
                  <a:pt x="934" y="0"/>
                </a:cubicBezTo>
                <a:close/>
                <a:moveTo>
                  <a:pt x="1241" y="0"/>
                </a:moveTo>
                <a:lnTo>
                  <a:pt x="1340" y="0"/>
                </a:lnTo>
                <a:cubicBezTo>
                  <a:pt x="1347" y="0"/>
                  <a:pt x="1353" y="6"/>
                  <a:pt x="1353" y="13"/>
                </a:cubicBezTo>
                <a:cubicBezTo>
                  <a:pt x="1353" y="20"/>
                  <a:pt x="1347" y="26"/>
                  <a:pt x="1340" y="26"/>
                </a:cubicBezTo>
                <a:lnTo>
                  <a:pt x="1241" y="26"/>
                </a:lnTo>
                <a:cubicBezTo>
                  <a:pt x="1234" y="26"/>
                  <a:pt x="1229" y="20"/>
                  <a:pt x="1229" y="13"/>
                </a:cubicBezTo>
                <a:cubicBezTo>
                  <a:pt x="1229" y="6"/>
                  <a:pt x="1234" y="0"/>
                  <a:pt x="1241" y="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7" name="Freeform 185"/>
          <p:cNvSpPr>
            <a:spLocks noEditPoints="1"/>
          </p:cNvSpPr>
          <p:nvPr/>
        </p:nvSpPr>
        <p:spPr bwMode="auto">
          <a:xfrm>
            <a:off x="6756400" y="3803650"/>
            <a:ext cx="528638" cy="376238"/>
          </a:xfrm>
          <a:custGeom>
            <a:avLst/>
            <a:gdLst>
              <a:gd name="T0" fmla="*/ 2147483647 w 961"/>
              <a:gd name="T1" fmla="*/ 2147483647 h 481"/>
              <a:gd name="T2" fmla="*/ 2147483647 w 961"/>
              <a:gd name="T3" fmla="*/ 2147483647 h 481"/>
              <a:gd name="T4" fmla="*/ 2147483647 w 961"/>
              <a:gd name="T5" fmla="*/ 2147483647 h 481"/>
              <a:gd name="T6" fmla="*/ 2147483647 w 961"/>
              <a:gd name="T7" fmla="*/ 2147483647 h 481"/>
              <a:gd name="T8" fmla="*/ 2147483647 w 961"/>
              <a:gd name="T9" fmla="*/ 2147483647 h 481"/>
              <a:gd name="T10" fmla="*/ 2147483647 w 961"/>
              <a:gd name="T11" fmla="*/ 2147483647 h 481"/>
              <a:gd name="T12" fmla="*/ 2147483647 w 961"/>
              <a:gd name="T13" fmla="*/ 2147483647 h 481"/>
              <a:gd name="T14" fmla="*/ 2147483647 w 961"/>
              <a:gd name="T15" fmla="*/ 2147483647 h 481"/>
              <a:gd name="T16" fmla="*/ 2147483647 w 961"/>
              <a:gd name="T17" fmla="*/ 2147483647 h 481"/>
              <a:gd name="T18" fmla="*/ 2147483647 w 961"/>
              <a:gd name="T19" fmla="*/ 2147483647 h 481"/>
              <a:gd name="T20" fmla="*/ 2147483647 w 961"/>
              <a:gd name="T21" fmla="*/ 2147483647 h 481"/>
              <a:gd name="T22" fmla="*/ 2147483647 w 961"/>
              <a:gd name="T23" fmla="*/ 2147483647 h 481"/>
              <a:gd name="T24" fmla="*/ 2147483647 w 961"/>
              <a:gd name="T25" fmla="*/ 2147483647 h 481"/>
              <a:gd name="T26" fmla="*/ 2147483647 w 961"/>
              <a:gd name="T27" fmla="*/ 2147483647 h 481"/>
              <a:gd name="T28" fmla="*/ 2147483647 w 961"/>
              <a:gd name="T29" fmla="*/ 2147483647 h 481"/>
              <a:gd name="T30" fmla="*/ 2147483647 w 961"/>
              <a:gd name="T31" fmla="*/ 2147483647 h 481"/>
              <a:gd name="T32" fmla="*/ 2147483647 w 961"/>
              <a:gd name="T33" fmla="*/ 2147483647 h 481"/>
              <a:gd name="T34" fmla="*/ 2147483647 w 961"/>
              <a:gd name="T35" fmla="*/ 2147483647 h 481"/>
              <a:gd name="T36" fmla="*/ 2147483647 w 961"/>
              <a:gd name="T37" fmla="*/ 2147483647 h 481"/>
              <a:gd name="T38" fmla="*/ 2147483647 w 961"/>
              <a:gd name="T39" fmla="*/ 2147483647 h 481"/>
              <a:gd name="T40" fmla="*/ 2147483647 w 961"/>
              <a:gd name="T41" fmla="*/ 2147483647 h 481"/>
              <a:gd name="T42" fmla="*/ 2147483647 w 961"/>
              <a:gd name="T43" fmla="*/ 2147483647 h 481"/>
              <a:gd name="T44" fmla="*/ 2147483647 w 961"/>
              <a:gd name="T45" fmla="*/ 2147483647 h 481"/>
              <a:gd name="T46" fmla="*/ 2147483647 w 961"/>
              <a:gd name="T47" fmla="*/ 2147483647 h 481"/>
              <a:gd name="T48" fmla="*/ 2147483647 w 961"/>
              <a:gd name="T49" fmla="*/ 2147483647 h 481"/>
              <a:gd name="T50" fmla="*/ 2147483647 w 961"/>
              <a:gd name="T51" fmla="*/ 2147483647 h 481"/>
              <a:gd name="T52" fmla="*/ 2147483647 w 961"/>
              <a:gd name="T53" fmla="*/ 2147483647 h 481"/>
              <a:gd name="T54" fmla="*/ 2147483647 w 961"/>
              <a:gd name="T55" fmla="*/ 2147483647 h 4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61"/>
              <a:gd name="T85" fmla="*/ 0 h 481"/>
              <a:gd name="T86" fmla="*/ 961 w 961"/>
              <a:gd name="T87" fmla="*/ 481 h 48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61" h="481">
                <a:moveTo>
                  <a:pt x="9" y="455"/>
                </a:moveTo>
                <a:lnTo>
                  <a:pt x="170" y="377"/>
                </a:lnTo>
                <a:cubicBezTo>
                  <a:pt x="176" y="373"/>
                  <a:pt x="184" y="376"/>
                  <a:pt x="187" y="382"/>
                </a:cubicBezTo>
                <a:cubicBezTo>
                  <a:pt x="190" y="389"/>
                  <a:pt x="187" y="397"/>
                  <a:pt x="181" y="400"/>
                </a:cubicBezTo>
                <a:lnTo>
                  <a:pt x="20" y="478"/>
                </a:lnTo>
                <a:cubicBezTo>
                  <a:pt x="13" y="481"/>
                  <a:pt x="6" y="478"/>
                  <a:pt x="3" y="472"/>
                </a:cubicBezTo>
                <a:cubicBezTo>
                  <a:pt x="0" y="465"/>
                  <a:pt x="2" y="458"/>
                  <a:pt x="9" y="455"/>
                </a:cubicBezTo>
                <a:close/>
                <a:moveTo>
                  <a:pt x="285" y="321"/>
                </a:moveTo>
                <a:lnTo>
                  <a:pt x="446" y="243"/>
                </a:lnTo>
                <a:cubicBezTo>
                  <a:pt x="453" y="239"/>
                  <a:pt x="460" y="242"/>
                  <a:pt x="463" y="248"/>
                </a:cubicBezTo>
                <a:cubicBezTo>
                  <a:pt x="466" y="255"/>
                  <a:pt x="464" y="262"/>
                  <a:pt x="457" y="266"/>
                </a:cubicBezTo>
                <a:lnTo>
                  <a:pt x="296" y="344"/>
                </a:lnTo>
                <a:cubicBezTo>
                  <a:pt x="290" y="347"/>
                  <a:pt x="282" y="344"/>
                  <a:pt x="279" y="338"/>
                </a:cubicBezTo>
                <a:cubicBezTo>
                  <a:pt x="276" y="331"/>
                  <a:pt x="279" y="324"/>
                  <a:pt x="285" y="321"/>
                </a:cubicBezTo>
                <a:close/>
                <a:moveTo>
                  <a:pt x="561" y="187"/>
                </a:moveTo>
                <a:lnTo>
                  <a:pt x="723" y="109"/>
                </a:lnTo>
                <a:cubicBezTo>
                  <a:pt x="729" y="105"/>
                  <a:pt x="737" y="108"/>
                  <a:pt x="740" y="114"/>
                </a:cubicBezTo>
                <a:cubicBezTo>
                  <a:pt x="743" y="121"/>
                  <a:pt x="740" y="128"/>
                  <a:pt x="734" y="132"/>
                </a:cubicBezTo>
                <a:lnTo>
                  <a:pt x="573" y="210"/>
                </a:lnTo>
                <a:cubicBezTo>
                  <a:pt x="566" y="213"/>
                  <a:pt x="559" y="210"/>
                  <a:pt x="555" y="204"/>
                </a:cubicBezTo>
                <a:cubicBezTo>
                  <a:pt x="552" y="197"/>
                  <a:pt x="555" y="190"/>
                  <a:pt x="561" y="187"/>
                </a:cubicBezTo>
                <a:close/>
                <a:moveTo>
                  <a:pt x="838" y="53"/>
                </a:moveTo>
                <a:lnTo>
                  <a:pt x="941" y="3"/>
                </a:lnTo>
                <a:cubicBezTo>
                  <a:pt x="947" y="0"/>
                  <a:pt x="955" y="2"/>
                  <a:pt x="958" y="9"/>
                </a:cubicBezTo>
                <a:cubicBezTo>
                  <a:pt x="961" y="15"/>
                  <a:pt x="958" y="23"/>
                  <a:pt x="952" y="26"/>
                </a:cubicBezTo>
                <a:lnTo>
                  <a:pt x="849" y="76"/>
                </a:lnTo>
                <a:cubicBezTo>
                  <a:pt x="843" y="79"/>
                  <a:pt x="835" y="76"/>
                  <a:pt x="832" y="70"/>
                </a:cubicBezTo>
                <a:cubicBezTo>
                  <a:pt x="829" y="63"/>
                  <a:pt x="831" y="56"/>
                  <a:pt x="838" y="53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8" name="Freeform 186"/>
          <p:cNvSpPr>
            <a:spLocks noEditPoints="1"/>
          </p:cNvSpPr>
          <p:nvPr/>
        </p:nvSpPr>
        <p:spPr bwMode="auto">
          <a:xfrm>
            <a:off x="6570663" y="5486400"/>
            <a:ext cx="1465262" cy="20638"/>
          </a:xfrm>
          <a:custGeom>
            <a:avLst/>
            <a:gdLst>
              <a:gd name="T0" fmla="*/ 2147483647 w 2663"/>
              <a:gd name="T1" fmla="*/ 0 h 26"/>
              <a:gd name="T2" fmla="*/ 2147483647 w 2663"/>
              <a:gd name="T3" fmla="*/ 0 h 26"/>
              <a:gd name="T4" fmla="*/ 2147483647 w 2663"/>
              <a:gd name="T5" fmla="*/ 2147483647 h 26"/>
              <a:gd name="T6" fmla="*/ 2147483647 w 2663"/>
              <a:gd name="T7" fmla="*/ 2147483647 h 26"/>
              <a:gd name="T8" fmla="*/ 2147483647 w 2663"/>
              <a:gd name="T9" fmla="*/ 2147483647 h 26"/>
              <a:gd name="T10" fmla="*/ 0 w 2663"/>
              <a:gd name="T11" fmla="*/ 2147483647 h 26"/>
              <a:gd name="T12" fmla="*/ 2147483647 w 2663"/>
              <a:gd name="T13" fmla="*/ 0 h 26"/>
              <a:gd name="T14" fmla="*/ 2147483647 w 2663"/>
              <a:gd name="T15" fmla="*/ 0 h 26"/>
              <a:gd name="T16" fmla="*/ 2147483647 w 2663"/>
              <a:gd name="T17" fmla="*/ 0 h 26"/>
              <a:gd name="T18" fmla="*/ 2147483647 w 2663"/>
              <a:gd name="T19" fmla="*/ 2147483647 h 26"/>
              <a:gd name="T20" fmla="*/ 2147483647 w 2663"/>
              <a:gd name="T21" fmla="*/ 2147483647 h 26"/>
              <a:gd name="T22" fmla="*/ 2147483647 w 2663"/>
              <a:gd name="T23" fmla="*/ 2147483647 h 26"/>
              <a:gd name="T24" fmla="*/ 2147483647 w 2663"/>
              <a:gd name="T25" fmla="*/ 2147483647 h 26"/>
              <a:gd name="T26" fmla="*/ 2147483647 w 2663"/>
              <a:gd name="T27" fmla="*/ 0 h 26"/>
              <a:gd name="T28" fmla="*/ 2147483647 w 2663"/>
              <a:gd name="T29" fmla="*/ 0 h 26"/>
              <a:gd name="T30" fmla="*/ 2147483647 w 2663"/>
              <a:gd name="T31" fmla="*/ 0 h 26"/>
              <a:gd name="T32" fmla="*/ 2147483647 w 2663"/>
              <a:gd name="T33" fmla="*/ 2147483647 h 26"/>
              <a:gd name="T34" fmla="*/ 2147483647 w 2663"/>
              <a:gd name="T35" fmla="*/ 2147483647 h 26"/>
              <a:gd name="T36" fmla="*/ 2147483647 w 2663"/>
              <a:gd name="T37" fmla="*/ 2147483647 h 26"/>
              <a:gd name="T38" fmla="*/ 2147483647 w 2663"/>
              <a:gd name="T39" fmla="*/ 2147483647 h 26"/>
              <a:gd name="T40" fmla="*/ 2147483647 w 2663"/>
              <a:gd name="T41" fmla="*/ 0 h 26"/>
              <a:gd name="T42" fmla="*/ 2147483647 w 2663"/>
              <a:gd name="T43" fmla="*/ 0 h 26"/>
              <a:gd name="T44" fmla="*/ 2147483647 w 2663"/>
              <a:gd name="T45" fmla="*/ 0 h 26"/>
              <a:gd name="T46" fmla="*/ 2147483647 w 2663"/>
              <a:gd name="T47" fmla="*/ 2147483647 h 26"/>
              <a:gd name="T48" fmla="*/ 2147483647 w 2663"/>
              <a:gd name="T49" fmla="*/ 2147483647 h 26"/>
              <a:gd name="T50" fmla="*/ 2147483647 w 2663"/>
              <a:gd name="T51" fmla="*/ 2147483647 h 26"/>
              <a:gd name="T52" fmla="*/ 2147483647 w 2663"/>
              <a:gd name="T53" fmla="*/ 2147483647 h 26"/>
              <a:gd name="T54" fmla="*/ 2147483647 w 2663"/>
              <a:gd name="T55" fmla="*/ 0 h 26"/>
              <a:gd name="T56" fmla="*/ 2147483647 w 2663"/>
              <a:gd name="T57" fmla="*/ 0 h 26"/>
              <a:gd name="T58" fmla="*/ 2147483647 w 2663"/>
              <a:gd name="T59" fmla="*/ 0 h 26"/>
              <a:gd name="T60" fmla="*/ 2147483647 w 2663"/>
              <a:gd name="T61" fmla="*/ 2147483647 h 26"/>
              <a:gd name="T62" fmla="*/ 2147483647 w 2663"/>
              <a:gd name="T63" fmla="*/ 2147483647 h 26"/>
              <a:gd name="T64" fmla="*/ 2147483647 w 2663"/>
              <a:gd name="T65" fmla="*/ 2147483647 h 26"/>
              <a:gd name="T66" fmla="*/ 2147483647 w 2663"/>
              <a:gd name="T67" fmla="*/ 2147483647 h 26"/>
              <a:gd name="T68" fmla="*/ 2147483647 w 2663"/>
              <a:gd name="T69" fmla="*/ 0 h 26"/>
              <a:gd name="T70" fmla="*/ 2147483647 w 2663"/>
              <a:gd name="T71" fmla="*/ 0 h 26"/>
              <a:gd name="T72" fmla="*/ 2147483647 w 2663"/>
              <a:gd name="T73" fmla="*/ 0 h 26"/>
              <a:gd name="T74" fmla="*/ 2147483647 w 2663"/>
              <a:gd name="T75" fmla="*/ 2147483647 h 26"/>
              <a:gd name="T76" fmla="*/ 2147483647 w 2663"/>
              <a:gd name="T77" fmla="*/ 2147483647 h 26"/>
              <a:gd name="T78" fmla="*/ 2147483647 w 2663"/>
              <a:gd name="T79" fmla="*/ 2147483647 h 26"/>
              <a:gd name="T80" fmla="*/ 2147483647 w 2663"/>
              <a:gd name="T81" fmla="*/ 2147483647 h 26"/>
              <a:gd name="T82" fmla="*/ 2147483647 w 2663"/>
              <a:gd name="T83" fmla="*/ 0 h 26"/>
              <a:gd name="T84" fmla="*/ 2147483647 w 2663"/>
              <a:gd name="T85" fmla="*/ 0 h 26"/>
              <a:gd name="T86" fmla="*/ 2147483647 w 2663"/>
              <a:gd name="T87" fmla="*/ 0 h 26"/>
              <a:gd name="T88" fmla="*/ 2147483647 w 2663"/>
              <a:gd name="T89" fmla="*/ 2147483647 h 26"/>
              <a:gd name="T90" fmla="*/ 2147483647 w 2663"/>
              <a:gd name="T91" fmla="*/ 2147483647 h 26"/>
              <a:gd name="T92" fmla="*/ 2147483647 w 2663"/>
              <a:gd name="T93" fmla="*/ 2147483647 h 26"/>
              <a:gd name="T94" fmla="*/ 2147483647 w 2663"/>
              <a:gd name="T95" fmla="*/ 2147483647 h 26"/>
              <a:gd name="T96" fmla="*/ 2147483647 w 2663"/>
              <a:gd name="T97" fmla="*/ 0 h 26"/>
              <a:gd name="T98" fmla="*/ 2147483647 w 2663"/>
              <a:gd name="T99" fmla="*/ 0 h 26"/>
              <a:gd name="T100" fmla="*/ 2147483647 w 2663"/>
              <a:gd name="T101" fmla="*/ 0 h 26"/>
              <a:gd name="T102" fmla="*/ 2147483647 w 2663"/>
              <a:gd name="T103" fmla="*/ 2147483647 h 26"/>
              <a:gd name="T104" fmla="*/ 2147483647 w 2663"/>
              <a:gd name="T105" fmla="*/ 2147483647 h 26"/>
              <a:gd name="T106" fmla="*/ 2147483647 w 2663"/>
              <a:gd name="T107" fmla="*/ 2147483647 h 26"/>
              <a:gd name="T108" fmla="*/ 2147483647 w 2663"/>
              <a:gd name="T109" fmla="*/ 2147483647 h 26"/>
              <a:gd name="T110" fmla="*/ 2147483647 w 2663"/>
              <a:gd name="T111" fmla="*/ 0 h 26"/>
              <a:gd name="T112" fmla="*/ 2147483647 w 2663"/>
              <a:gd name="T113" fmla="*/ 0 h 26"/>
              <a:gd name="T114" fmla="*/ 2147483647 w 2663"/>
              <a:gd name="T115" fmla="*/ 0 h 26"/>
              <a:gd name="T116" fmla="*/ 2147483647 w 2663"/>
              <a:gd name="T117" fmla="*/ 2147483647 h 26"/>
              <a:gd name="T118" fmla="*/ 2147483647 w 2663"/>
              <a:gd name="T119" fmla="*/ 2147483647 h 26"/>
              <a:gd name="T120" fmla="*/ 2147483647 w 2663"/>
              <a:gd name="T121" fmla="*/ 2147483647 h 26"/>
              <a:gd name="T122" fmla="*/ 2147483647 w 2663"/>
              <a:gd name="T123" fmla="*/ 2147483647 h 26"/>
              <a:gd name="T124" fmla="*/ 2147483647 w 2663"/>
              <a:gd name="T125" fmla="*/ 0 h 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63"/>
              <a:gd name="T190" fmla="*/ 0 h 26"/>
              <a:gd name="T191" fmla="*/ 2663 w 2663"/>
              <a:gd name="T192" fmla="*/ 26 h 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63" h="26">
                <a:moveTo>
                  <a:pt x="13" y="0"/>
                </a:moveTo>
                <a:lnTo>
                  <a:pt x="192" y="0"/>
                </a:lnTo>
                <a:cubicBezTo>
                  <a:pt x="199" y="0"/>
                  <a:pt x="205" y="6"/>
                  <a:pt x="205" y="13"/>
                </a:cubicBezTo>
                <a:cubicBezTo>
                  <a:pt x="205" y="20"/>
                  <a:pt x="199" y="26"/>
                  <a:pt x="192" y="26"/>
                </a:cubicBez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320" y="0"/>
                </a:moveTo>
                <a:lnTo>
                  <a:pt x="500" y="0"/>
                </a:lnTo>
                <a:cubicBezTo>
                  <a:pt x="507" y="0"/>
                  <a:pt x="512" y="6"/>
                  <a:pt x="512" y="13"/>
                </a:cubicBezTo>
                <a:cubicBezTo>
                  <a:pt x="512" y="20"/>
                  <a:pt x="507" y="26"/>
                  <a:pt x="500" y="26"/>
                </a:cubicBezTo>
                <a:lnTo>
                  <a:pt x="320" y="26"/>
                </a:lnTo>
                <a:cubicBezTo>
                  <a:pt x="313" y="26"/>
                  <a:pt x="308" y="20"/>
                  <a:pt x="308" y="13"/>
                </a:cubicBezTo>
                <a:cubicBezTo>
                  <a:pt x="308" y="6"/>
                  <a:pt x="313" y="0"/>
                  <a:pt x="320" y="0"/>
                </a:cubicBezTo>
                <a:close/>
                <a:moveTo>
                  <a:pt x="628" y="0"/>
                </a:moveTo>
                <a:lnTo>
                  <a:pt x="807" y="0"/>
                </a:lnTo>
                <a:cubicBezTo>
                  <a:pt x="814" y="0"/>
                  <a:pt x="820" y="6"/>
                  <a:pt x="820" y="13"/>
                </a:cubicBezTo>
                <a:cubicBezTo>
                  <a:pt x="820" y="20"/>
                  <a:pt x="814" y="26"/>
                  <a:pt x="807" y="26"/>
                </a:cubicBezTo>
                <a:lnTo>
                  <a:pt x="628" y="26"/>
                </a:lnTo>
                <a:cubicBezTo>
                  <a:pt x="621" y="26"/>
                  <a:pt x="615" y="20"/>
                  <a:pt x="615" y="13"/>
                </a:cubicBezTo>
                <a:cubicBezTo>
                  <a:pt x="615" y="6"/>
                  <a:pt x="621" y="0"/>
                  <a:pt x="628" y="0"/>
                </a:cubicBezTo>
                <a:close/>
                <a:moveTo>
                  <a:pt x="935" y="0"/>
                </a:moveTo>
                <a:lnTo>
                  <a:pt x="1114" y="0"/>
                </a:lnTo>
                <a:cubicBezTo>
                  <a:pt x="1121" y="0"/>
                  <a:pt x="1127" y="6"/>
                  <a:pt x="1127" y="13"/>
                </a:cubicBezTo>
                <a:cubicBezTo>
                  <a:pt x="1127" y="20"/>
                  <a:pt x="1121" y="26"/>
                  <a:pt x="1114" y="26"/>
                </a:cubicBezTo>
                <a:lnTo>
                  <a:pt x="935" y="26"/>
                </a:lnTo>
                <a:cubicBezTo>
                  <a:pt x="928" y="26"/>
                  <a:pt x="922" y="20"/>
                  <a:pt x="922" y="13"/>
                </a:cubicBezTo>
                <a:cubicBezTo>
                  <a:pt x="922" y="6"/>
                  <a:pt x="928" y="0"/>
                  <a:pt x="935" y="0"/>
                </a:cubicBezTo>
                <a:close/>
                <a:moveTo>
                  <a:pt x="1242" y="0"/>
                </a:moveTo>
                <a:lnTo>
                  <a:pt x="1421" y="0"/>
                </a:lnTo>
                <a:cubicBezTo>
                  <a:pt x="1428" y="0"/>
                  <a:pt x="1434" y="6"/>
                  <a:pt x="1434" y="13"/>
                </a:cubicBezTo>
                <a:cubicBezTo>
                  <a:pt x="1434" y="20"/>
                  <a:pt x="1428" y="26"/>
                  <a:pt x="1421" y="26"/>
                </a:cubicBezTo>
                <a:lnTo>
                  <a:pt x="1242" y="26"/>
                </a:lnTo>
                <a:cubicBezTo>
                  <a:pt x="1235" y="26"/>
                  <a:pt x="1229" y="20"/>
                  <a:pt x="1229" y="13"/>
                </a:cubicBezTo>
                <a:cubicBezTo>
                  <a:pt x="1229" y="6"/>
                  <a:pt x="1235" y="0"/>
                  <a:pt x="1242" y="0"/>
                </a:cubicBezTo>
                <a:close/>
                <a:moveTo>
                  <a:pt x="1549" y="0"/>
                </a:moveTo>
                <a:lnTo>
                  <a:pt x="1728" y="0"/>
                </a:lnTo>
                <a:cubicBezTo>
                  <a:pt x="1735" y="0"/>
                  <a:pt x="1741" y="6"/>
                  <a:pt x="1741" y="13"/>
                </a:cubicBezTo>
                <a:cubicBezTo>
                  <a:pt x="1741" y="20"/>
                  <a:pt x="1735" y="26"/>
                  <a:pt x="1728" y="26"/>
                </a:cubicBezTo>
                <a:lnTo>
                  <a:pt x="1549" y="26"/>
                </a:lnTo>
                <a:cubicBezTo>
                  <a:pt x="1542" y="26"/>
                  <a:pt x="1536" y="20"/>
                  <a:pt x="1536" y="13"/>
                </a:cubicBezTo>
                <a:cubicBezTo>
                  <a:pt x="1536" y="6"/>
                  <a:pt x="1542" y="0"/>
                  <a:pt x="1549" y="0"/>
                </a:cubicBezTo>
                <a:close/>
                <a:moveTo>
                  <a:pt x="1856" y="0"/>
                </a:moveTo>
                <a:lnTo>
                  <a:pt x="2036" y="0"/>
                </a:lnTo>
                <a:cubicBezTo>
                  <a:pt x="2043" y="0"/>
                  <a:pt x="2048" y="6"/>
                  <a:pt x="2048" y="13"/>
                </a:cubicBezTo>
                <a:cubicBezTo>
                  <a:pt x="2048" y="20"/>
                  <a:pt x="2043" y="26"/>
                  <a:pt x="2036" y="26"/>
                </a:cubicBezTo>
                <a:lnTo>
                  <a:pt x="1856" y="26"/>
                </a:lnTo>
                <a:cubicBezTo>
                  <a:pt x="1849" y="26"/>
                  <a:pt x="1844" y="20"/>
                  <a:pt x="1844" y="13"/>
                </a:cubicBezTo>
                <a:cubicBezTo>
                  <a:pt x="1844" y="6"/>
                  <a:pt x="1849" y="0"/>
                  <a:pt x="1856" y="0"/>
                </a:cubicBezTo>
                <a:close/>
                <a:moveTo>
                  <a:pt x="2164" y="0"/>
                </a:moveTo>
                <a:lnTo>
                  <a:pt x="2343" y="0"/>
                </a:lnTo>
                <a:cubicBezTo>
                  <a:pt x="2350" y="0"/>
                  <a:pt x="2356" y="6"/>
                  <a:pt x="2356" y="13"/>
                </a:cubicBezTo>
                <a:cubicBezTo>
                  <a:pt x="2356" y="20"/>
                  <a:pt x="2350" y="26"/>
                  <a:pt x="2343" y="26"/>
                </a:cubicBezTo>
                <a:lnTo>
                  <a:pt x="2164" y="26"/>
                </a:lnTo>
                <a:cubicBezTo>
                  <a:pt x="2157" y="26"/>
                  <a:pt x="2151" y="20"/>
                  <a:pt x="2151" y="13"/>
                </a:cubicBezTo>
                <a:cubicBezTo>
                  <a:pt x="2151" y="6"/>
                  <a:pt x="2157" y="0"/>
                  <a:pt x="2164" y="0"/>
                </a:cubicBezTo>
                <a:close/>
                <a:moveTo>
                  <a:pt x="2471" y="0"/>
                </a:moveTo>
                <a:lnTo>
                  <a:pt x="2650" y="0"/>
                </a:lnTo>
                <a:cubicBezTo>
                  <a:pt x="2657" y="0"/>
                  <a:pt x="2663" y="6"/>
                  <a:pt x="2663" y="13"/>
                </a:cubicBezTo>
                <a:cubicBezTo>
                  <a:pt x="2663" y="20"/>
                  <a:pt x="2657" y="26"/>
                  <a:pt x="2650" y="26"/>
                </a:cubicBezTo>
                <a:lnTo>
                  <a:pt x="2471" y="26"/>
                </a:lnTo>
                <a:cubicBezTo>
                  <a:pt x="2464" y="26"/>
                  <a:pt x="2458" y="20"/>
                  <a:pt x="2458" y="13"/>
                </a:cubicBezTo>
                <a:cubicBezTo>
                  <a:pt x="2458" y="6"/>
                  <a:pt x="2464" y="0"/>
                  <a:pt x="2471" y="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89" name="Freeform 187"/>
          <p:cNvSpPr>
            <a:spLocks noEditPoints="1"/>
          </p:cNvSpPr>
          <p:nvPr/>
        </p:nvSpPr>
        <p:spPr bwMode="auto">
          <a:xfrm>
            <a:off x="8061325" y="5130800"/>
            <a:ext cx="512763" cy="377825"/>
          </a:xfrm>
          <a:custGeom>
            <a:avLst/>
            <a:gdLst>
              <a:gd name="T0" fmla="*/ 2147483647 w 933"/>
              <a:gd name="T1" fmla="*/ 2147483647 h 482"/>
              <a:gd name="T2" fmla="*/ 2147483647 w 933"/>
              <a:gd name="T3" fmla="*/ 2147483647 h 482"/>
              <a:gd name="T4" fmla="*/ 2147483647 w 933"/>
              <a:gd name="T5" fmla="*/ 2147483647 h 482"/>
              <a:gd name="T6" fmla="*/ 2147483647 w 933"/>
              <a:gd name="T7" fmla="*/ 2147483647 h 482"/>
              <a:gd name="T8" fmla="*/ 2147483647 w 933"/>
              <a:gd name="T9" fmla="*/ 2147483647 h 482"/>
              <a:gd name="T10" fmla="*/ 2147483647 w 933"/>
              <a:gd name="T11" fmla="*/ 2147483647 h 482"/>
              <a:gd name="T12" fmla="*/ 2147483647 w 933"/>
              <a:gd name="T13" fmla="*/ 2147483647 h 482"/>
              <a:gd name="T14" fmla="*/ 2147483647 w 933"/>
              <a:gd name="T15" fmla="*/ 2147483647 h 482"/>
              <a:gd name="T16" fmla="*/ 2147483647 w 933"/>
              <a:gd name="T17" fmla="*/ 2147483647 h 482"/>
              <a:gd name="T18" fmla="*/ 2147483647 w 933"/>
              <a:gd name="T19" fmla="*/ 2147483647 h 482"/>
              <a:gd name="T20" fmla="*/ 2147483647 w 933"/>
              <a:gd name="T21" fmla="*/ 2147483647 h 482"/>
              <a:gd name="T22" fmla="*/ 2147483647 w 933"/>
              <a:gd name="T23" fmla="*/ 2147483647 h 482"/>
              <a:gd name="T24" fmla="*/ 2147483647 w 933"/>
              <a:gd name="T25" fmla="*/ 2147483647 h 482"/>
              <a:gd name="T26" fmla="*/ 2147483647 w 933"/>
              <a:gd name="T27" fmla="*/ 2147483647 h 482"/>
              <a:gd name="T28" fmla="*/ 2147483647 w 933"/>
              <a:gd name="T29" fmla="*/ 2147483647 h 482"/>
              <a:gd name="T30" fmla="*/ 2147483647 w 933"/>
              <a:gd name="T31" fmla="*/ 2147483647 h 482"/>
              <a:gd name="T32" fmla="*/ 2147483647 w 933"/>
              <a:gd name="T33" fmla="*/ 2147483647 h 482"/>
              <a:gd name="T34" fmla="*/ 2147483647 w 933"/>
              <a:gd name="T35" fmla="*/ 2147483647 h 482"/>
              <a:gd name="T36" fmla="*/ 2147483647 w 933"/>
              <a:gd name="T37" fmla="*/ 2147483647 h 482"/>
              <a:gd name="T38" fmla="*/ 2147483647 w 933"/>
              <a:gd name="T39" fmla="*/ 2147483647 h 482"/>
              <a:gd name="T40" fmla="*/ 2147483647 w 933"/>
              <a:gd name="T41" fmla="*/ 2147483647 h 482"/>
              <a:gd name="T42" fmla="*/ 2147483647 w 933"/>
              <a:gd name="T43" fmla="*/ 2147483647 h 482"/>
              <a:gd name="T44" fmla="*/ 2147483647 w 933"/>
              <a:gd name="T45" fmla="*/ 2147483647 h 482"/>
              <a:gd name="T46" fmla="*/ 2147483647 w 933"/>
              <a:gd name="T47" fmla="*/ 2147483647 h 482"/>
              <a:gd name="T48" fmla="*/ 2147483647 w 933"/>
              <a:gd name="T49" fmla="*/ 2147483647 h 482"/>
              <a:gd name="T50" fmla="*/ 2147483647 w 933"/>
              <a:gd name="T51" fmla="*/ 2147483647 h 482"/>
              <a:gd name="T52" fmla="*/ 2147483647 w 933"/>
              <a:gd name="T53" fmla="*/ 2147483647 h 482"/>
              <a:gd name="T54" fmla="*/ 2147483647 w 933"/>
              <a:gd name="T55" fmla="*/ 2147483647 h 4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33"/>
              <a:gd name="T85" fmla="*/ 0 h 482"/>
              <a:gd name="T86" fmla="*/ 933 w 933"/>
              <a:gd name="T87" fmla="*/ 482 h 4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33" h="482">
                <a:moveTo>
                  <a:pt x="9" y="455"/>
                </a:moveTo>
                <a:lnTo>
                  <a:pt x="169" y="375"/>
                </a:lnTo>
                <a:cubicBezTo>
                  <a:pt x="176" y="372"/>
                  <a:pt x="183" y="375"/>
                  <a:pt x="186" y="381"/>
                </a:cubicBezTo>
                <a:cubicBezTo>
                  <a:pt x="190" y="387"/>
                  <a:pt x="187" y="395"/>
                  <a:pt x="181" y="398"/>
                </a:cubicBezTo>
                <a:lnTo>
                  <a:pt x="20" y="478"/>
                </a:lnTo>
                <a:cubicBezTo>
                  <a:pt x="14" y="482"/>
                  <a:pt x="6" y="479"/>
                  <a:pt x="3" y="473"/>
                </a:cubicBezTo>
                <a:cubicBezTo>
                  <a:pt x="0" y="466"/>
                  <a:pt x="3" y="459"/>
                  <a:pt x="9" y="455"/>
                </a:cubicBezTo>
                <a:close/>
                <a:moveTo>
                  <a:pt x="284" y="318"/>
                </a:moveTo>
                <a:lnTo>
                  <a:pt x="444" y="238"/>
                </a:lnTo>
                <a:cubicBezTo>
                  <a:pt x="450" y="235"/>
                  <a:pt x="458" y="237"/>
                  <a:pt x="461" y="244"/>
                </a:cubicBezTo>
                <a:cubicBezTo>
                  <a:pt x="464" y="250"/>
                  <a:pt x="462" y="258"/>
                  <a:pt x="455" y="261"/>
                </a:cubicBezTo>
                <a:lnTo>
                  <a:pt x="295" y="341"/>
                </a:lnTo>
                <a:cubicBezTo>
                  <a:pt x="289" y="344"/>
                  <a:pt x="281" y="342"/>
                  <a:pt x="278" y="335"/>
                </a:cubicBezTo>
                <a:cubicBezTo>
                  <a:pt x="275" y="329"/>
                  <a:pt x="277" y="321"/>
                  <a:pt x="284" y="318"/>
                </a:cubicBezTo>
                <a:close/>
                <a:moveTo>
                  <a:pt x="558" y="181"/>
                </a:moveTo>
                <a:lnTo>
                  <a:pt x="719" y="101"/>
                </a:lnTo>
                <a:cubicBezTo>
                  <a:pt x="725" y="97"/>
                  <a:pt x="733" y="100"/>
                  <a:pt x="736" y="106"/>
                </a:cubicBezTo>
                <a:cubicBezTo>
                  <a:pt x="739" y="113"/>
                  <a:pt x="737" y="120"/>
                  <a:pt x="730" y="123"/>
                </a:cubicBezTo>
                <a:lnTo>
                  <a:pt x="570" y="204"/>
                </a:lnTo>
                <a:cubicBezTo>
                  <a:pt x="564" y="207"/>
                  <a:pt x="556" y="204"/>
                  <a:pt x="553" y="198"/>
                </a:cubicBezTo>
                <a:cubicBezTo>
                  <a:pt x="550" y="192"/>
                  <a:pt x="552" y="184"/>
                  <a:pt x="558" y="181"/>
                </a:cubicBezTo>
                <a:close/>
                <a:moveTo>
                  <a:pt x="833" y="43"/>
                </a:moveTo>
                <a:lnTo>
                  <a:pt x="913" y="4"/>
                </a:lnTo>
                <a:cubicBezTo>
                  <a:pt x="919" y="0"/>
                  <a:pt x="927" y="3"/>
                  <a:pt x="930" y="9"/>
                </a:cubicBezTo>
                <a:cubicBezTo>
                  <a:pt x="933" y="16"/>
                  <a:pt x="931" y="23"/>
                  <a:pt x="924" y="26"/>
                </a:cubicBezTo>
                <a:lnTo>
                  <a:pt x="845" y="66"/>
                </a:lnTo>
                <a:cubicBezTo>
                  <a:pt x="838" y="69"/>
                  <a:pt x="831" y="67"/>
                  <a:pt x="828" y="61"/>
                </a:cubicBezTo>
                <a:cubicBezTo>
                  <a:pt x="824" y="54"/>
                  <a:pt x="827" y="46"/>
                  <a:pt x="833" y="43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90" name="Line 188"/>
          <p:cNvSpPr>
            <a:spLocks noChangeShapeType="1"/>
          </p:cNvSpPr>
          <p:nvPr/>
        </p:nvSpPr>
        <p:spPr bwMode="auto">
          <a:xfrm>
            <a:off x="8320088" y="4787900"/>
            <a:ext cx="742950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1" name="Freeform 189"/>
          <p:cNvSpPr>
            <a:spLocks noEditPoints="1"/>
          </p:cNvSpPr>
          <p:nvPr/>
        </p:nvSpPr>
        <p:spPr bwMode="auto">
          <a:xfrm>
            <a:off x="7566025" y="4778375"/>
            <a:ext cx="758825" cy="20638"/>
          </a:xfrm>
          <a:custGeom>
            <a:avLst/>
            <a:gdLst>
              <a:gd name="T0" fmla="*/ 2147483647 w 1381"/>
              <a:gd name="T1" fmla="*/ 0 h 26"/>
              <a:gd name="T2" fmla="*/ 2147483647 w 1381"/>
              <a:gd name="T3" fmla="*/ 0 h 26"/>
              <a:gd name="T4" fmla="*/ 2147483647 w 1381"/>
              <a:gd name="T5" fmla="*/ 2147483647 h 26"/>
              <a:gd name="T6" fmla="*/ 2147483647 w 1381"/>
              <a:gd name="T7" fmla="*/ 2147483647 h 26"/>
              <a:gd name="T8" fmla="*/ 2147483647 w 1381"/>
              <a:gd name="T9" fmla="*/ 2147483647 h 26"/>
              <a:gd name="T10" fmla="*/ 0 w 1381"/>
              <a:gd name="T11" fmla="*/ 2147483647 h 26"/>
              <a:gd name="T12" fmla="*/ 2147483647 w 1381"/>
              <a:gd name="T13" fmla="*/ 0 h 26"/>
              <a:gd name="T14" fmla="*/ 2147483647 w 1381"/>
              <a:gd name="T15" fmla="*/ 0 h 26"/>
              <a:gd name="T16" fmla="*/ 2147483647 w 1381"/>
              <a:gd name="T17" fmla="*/ 0 h 26"/>
              <a:gd name="T18" fmla="*/ 2147483647 w 1381"/>
              <a:gd name="T19" fmla="*/ 2147483647 h 26"/>
              <a:gd name="T20" fmla="*/ 2147483647 w 1381"/>
              <a:gd name="T21" fmla="*/ 2147483647 h 26"/>
              <a:gd name="T22" fmla="*/ 2147483647 w 1381"/>
              <a:gd name="T23" fmla="*/ 2147483647 h 26"/>
              <a:gd name="T24" fmla="*/ 2147483647 w 1381"/>
              <a:gd name="T25" fmla="*/ 2147483647 h 26"/>
              <a:gd name="T26" fmla="*/ 2147483647 w 1381"/>
              <a:gd name="T27" fmla="*/ 0 h 26"/>
              <a:gd name="T28" fmla="*/ 2147483647 w 1381"/>
              <a:gd name="T29" fmla="*/ 0 h 26"/>
              <a:gd name="T30" fmla="*/ 2147483647 w 1381"/>
              <a:gd name="T31" fmla="*/ 0 h 26"/>
              <a:gd name="T32" fmla="*/ 2147483647 w 1381"/>
              <a:gd name="T33" fmla="*/ 2147483647 h 26"/>
              <a:gd name="T34" fmla="*/ 2147483647 w 1381"/>
              <a:gd name="T35" fmla="*/ 2147483647 h 26"/>
              <a:gd name="T36" fmla="*/ 2147483647 w 1381"/>
              <a:gd name="T37" fmla="*/ 2147483647 h 26"/>
              <a:gd name="T38" fmla="*/ 2147483647 w 1381"/>
              <a:gd name="T39" fmla="*/ 2147483647 h 26"/>
              <a:gd name="T40" fmla="*/ 2147483647 w 1381"/>
              <a:gd name="T41" fmla="*/ 0 h 26"/>
              <a:gd name="T42" fmla="*/ 2147483647 w 1381"/>
              <a:gd name="T43" fmla="*/ 0 h 26"/>
              <a:gd name="T44" fmla="*/ 2147483647 w 1381"/>
              <a:gd name="T45" fmla="*/ 0 h 26"/>
              <a:gd name="T46" fmla="*/ 2147483647 w 1381"/>
              <a:gd name="T47" fmla="*/ 2147483647 h 26"/>
              <a:gd name="T48" fmla="*/ 2147483647 w 1381"/>
              <a:gd name="T49" fmla="*/ 2147483647 h 26"/>
              <a:gd name="T50" fmla="*/ 2147483647 w 1381"/>
              <a:gd name="T51" fmla="*/ 2147483647 h 26"/>
              <a:gd name="T52" fmla="*/ 2147483647 w 1381"/>
              <a:gd name="T53" fmla="*/ 2147483647 h 26"/>
              <a:gd name="T54" fmla="*/ 2147483647 w 1381"/>
              <a:gd name="T55" fmla="*/ 0 h 26"/>
              <a:gd name="T56" fmla="*/ 2147483647 w 1381"/>
              <a:gd name="T57" fmla="*/ 0 h 26"/>
              <a:gd name="T58" fmla="*/ 2147483647 w 1381"/>
              <a:gd name="T59" fmla="*/ 0 h 26"/>
              <a:gd name="T60" fmla="*/ 2147483647 w 1381"/>
              <a:gd name="T61" fmla="*/ 2147483647 h 26"/>
              <a:gd name="T62" fmla="*/ 2147483647 w 1381"/>
              <a:gd name="T63" fmla="*/ 2147483647 h 26"/>
              <a:gd name="T64" fmla="*/ 2147483647 w 1381"/>
              <a:gd name="T65" fmla="*/ 2147483647 h 26"/>
              <a:gd name="T66" fmla="*/ 2147483647 w 1381"/>
              <a:gd name="T67" fmla="*/ 2147483647 h 26"/>
              <a:gd name="T68" fmla="*/ 2147483647 w 1381"/>
              <a:gd name="T69" fmla="*/ 0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81"/>
              <a:gd name="T106" fmla="*/ 0 h 26"/>
              <a:gd name="T107" fmla="*/ 1381 w 1381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81" h="26">
                <a:moveTo>
                  <a:pt x="13" y="0"/>
                </a:moveTo>
                <a:lnTo>
                  <a:pt x="192" y="0"/>
                </a:lnTo>
                <a:cubicBezTo>
                  <a:pt x="199" y="0"/>
                  <a:pt x="205" y="6"/>
                  <a:pt x="205" y="13"/>
                </a:cubicBezTo>
                <a:cubicBezTo>
                  <a:pt x="205" y="20"/>
                  <a:pt x="199" y="26"/>
                  <a:pt x="192" y="26"/>
                </a:cubicBezTo>
                <a:lnTo>
                  <a:pt x="13" y="26"/>
                </a:ln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320" y="0"/>
                </a:moveTo>
                <a:lnTo>
                  <a:pt x="499" y="0"/>
                </a:lnTo>
                <a:cubicBezTo>
                  <a:pt x="506" y="0"/>
                  <a:pt x="512" y="6"/>
                  <a:pt x="512" y="13"/>
                </a:cubicBezTo>
                <a:cubicBezTo>
                  <a:pt x="512" y="20"/>
                  <a:pt x="506" y="26"/>
                  <a:pt x="499" y="26"/>
                </a:cubicBezTo>
                <a:lnTo>
                  <a:pt x="320" y="26"/>
                </a:lnTo>
                <a:cubicBezTo>
                  <a:pt x="313" y="26"/>
                  <a:pt x="307" y="20"/>
                  <a:pt x="307" y="13"/>
                </a:cubicBezTo>
                <a:cubicBezTo>
                  <a:pt x="307" y="6"/>
                  <a:pt x="313" y="0"/>
                  <a:pt x="320" y="0"/>
                </a:cubicBezTo>
                <a:close/>
                <a:moveTo>
                  <a:pt x="627" y="0"/>
                </a:moveTo>
                <a:lnTo>
                  <a:pt x="806" y="0"/>
                </a:lnTo>
                <a:cubicBezTo>
                  <a:pt x="814" y="0"/>
                  <a:pt x="819" y="6"/>
                  <a:pt x="819" y="13"/>
                </a:cubicBezTo>
                <a:cubicBezTo>
                  <a:pt x="819" y="20"/>
                  <a:pt x="814" y="26"/>
                  <a:pt x="806" y="26"/>
                </a:cubicBezTo>
                <a:lnTo>
                  <a:pt x="627" y="26"/>
                </a:lnTo>
                <a:cubicBezTo>
                  <a:pt x="620" y="26"/>
                  <a:pt x="614" y="20"/>
                  <a:pt x="614" y="13"/>
                </a:cubicBezTo>
                <a:cubicBezTo>
                  <a:pt x="614" y="6"/>
                  <a:pt x="620" y="0"/>
                  <a:pt x="627" y="0"/>
                </a:cubicBezTo>
                <a:close/>
                <a:moveTo>
                  <a:pt x="934" y="0"/>
                </a:moveTo>
                <a:lnTo>
                  <a:pt x="1114" y="0"/>
                </a:lnTo>
                <a:cubicBezTo>
                  <a:pt x="1121" y="0"/>
                  <a:pt x="1126" y="6"/>
                  <a:pt x="1126" y="13"/>
                </a:cubicBezTo>
                <a:cubicBezTo>
                  <a:pt x="1126" y="20"/>
                  <a:pt x="1121" y="26"/>
                  <a:pt x="1114" y="26"/>
                </a:cubicBezTo>
                <a:lnTo>
                  <a:pt x="934" y="26"/>
                </a:lnTo>
                <a:cubicBezTo>
                  <a:pt x="927" y="26"/>
                  <a:pt x="922" y="20"/>
                  <a:pt x="922" y="13"/>
                </a:cubicBezTo>
                <a:cubicBezTo>
                  <a:pt x="922" y="6"/>
                  <a:pt x="927" y="0"/>
                  <a:pt x="934" y="0"/>
                </a:cubicBezTo>
                <a:close/>
                <a:moveTo>
                  <a:pt x="1242" y="0"/>
                </a:moveTo>
                <a:lnTo>
                  <a:pt x="1369" y="0"/>
                </a:lnTo>
                <a:cubicBezTo>
                  <a:pt x="1376" y="0"/>
                  <a:pt x="1381" y="6"/>
                  <a:pt x="1381" y="13"/>
                </a:cubicBezTo>
                <a:cubicBezTo>
                  <a:pt x="1381" y="20"/>
                  <a:pt x="1376" y="26"/>
                  <a:pt x="1369" y="26"/>
                </a:cubicBezTo>
                <a:lnTo>
                  <a:pt x="1242" y="26"/>
                </a:lnTo>
                <a:cubicBezTo>
                  <a:pt x="1235" y="26"/>
                  <a:pt x="1229" y="20"/>
                  <a:pt x="1229" y="13"/>
                </a:cubicBezTo>
                <a:cubicBezTo>
                  <a:pt x="1229" y="6"/>
                  <a:pt x="1235" y="0"/>
                  <a:pt x="1242" y="0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92" name="Freeform 190"/>
          <p:cNvSpPr>
            <a:spLocks noEditPoints="1"/>
          </p:cNvSpPr>
          <p:nvPr/>
        </p:nvSpPr>
        <p:spPr bwMode="auto">
          <a:xfrm>
            <a:off x="7072313" y="5135563"/>
            <a:ext cx="703262" cy="12700"/>
          </a:xfrm>
          <a:custGeom>
            <a:avLst/>
            <a:gdLst>
              <a:gd name="T0" fmla="*/ 2147483647 w 1280"/>
              <a:gd name="T1" fmla="*/ 0 h 16"/>
              <a:gd name="T2" fmla="*/ 2147483647 w 1280"/>
              <a:gd name="T3" fmla="*/ 0 h 16"/>
              <a:gd name="T4" fmla="*/ 2147483647 w 1280"/>
              <a:gd name="T5" fmla="*/ 2147483647 h 16"/>
              <a:gd name="T6" fmla="*/ 2147483647 w 1280"/>
              <a:gd name="T7" fmla="*/ 2147483647 h 16"/>
              <a:gd name="T8" fmla="*/ 2147483647 w 1280"/>
              <a:gd name="T9" fmla="*/ 2147483647 h 16"/>
              <a:gd name="T10" fmla="*/ 0 w 1280"/>
              <a:gd name="T11" fmla="*/ 2147483647 h 16"/>
              <a:gd name="T12" fmla="*/ 2147483647 w 1280"/>
              <a:gd name="T13" fmla="*/ 0 h 16"/>
              <a:gd name="T14" fmla="*/ 2147483647 w 1280"/>
              <a:gd name="T15" fmla="*/ 0 h 16"/>
              <a:gd name="T16" fmla="*/ 2147483647 w 1280"/>
              <a:gd name="T17" fmla="*/ 0 h 16"/>
              <a:gd name="T18" fmla="*/ 2147483647 w 1280"/>
              <a:gd name="T19" fmla="*/ 2147483647 h 16"/>
              <a:gd name="T20" fmla="*/ 2147483647 w 1280"/>
              <a:gd name="T21" fmla="*/ 2147483647 h 16"/>
              <a:gd name="T22" fmla="*/ 2147483647 w 1280"/>
              <a:gd name="T23" fmla="*/ 2147483647 h 16"/>
              <a:gd name="T24" fmla="*/ 2147483647 w 1280"/>
              <a:gd name="T25" fmla="*/ 2147483647 h 16"/>
              <a:gd name="T26" fmla="*/ 2147483647 w 1280"/>
              <a:gd name="T27" fmla="*/ 0 h 16"/>
              <a:gd name="T28" fmla="*/ 2147483647 w 1280"/>
              <a:gd name="T29" fmla="*/ 0 h 16"/>
              <a:gd name="T30" fmla="*/ 2147483647 w 1280"/>
              <a:gd name="T31" fmla="*/ 0 h 16"/>
              <a:gd name="T32" fmla="*/ 2147483647 w 1280"/>
              <a:gd name="T33" fmla="*/ 2147483647 h 16"/>
              <a:gd name="T34" fmla="*/ 2147483647 w 1280"/>
              <a:gd name="T35" fmla="*/ 2147483647 h 16"/>
              <a:gd name="T36" fmla="*/ 2147483647 w 1280"/>
              <a:gd name="T37" fmla="*/ 2147483647 h 16"/>
              <a:gd name="T38" fmla="*/ 2147483647 w 1280"/>
              <a:gd name="T39" fmla="*/ 2147483647 h 16"/>
              <a:gd name="T40" fmla="*/ 2147483647 w 1280"/>
              <a:gd name="T41" fmla="*/ 0 h 16"/>
              <a:gd name="T42" fmla="*/ 2147483647 w 1280"/>
              <a:gd name="T43" fmla="*/ 0 h 16"/>
              <a:gd name="T44" fmla="*/ 2147483647 w 1280"/>
              <a:gd name="T45" fmla="*/ 0 h 16"/>
              <a:gd name="T46" fmla="*/ 2147483647 w 1280"/>
              <a:gd name="T47" fmla="*/ 2147483647 h 16"/>
              <a:gd name="T48" fmla="*/ 2147483647 w 1280"/>
              <a:gd name="T49" fmla="*/ 2147483647 h 16"/>
              <a:gd name="T50" fmla="*/ 2147483647 w 1280"/>
              <a:gd name="T51" fmla="*/ 2147483647 h 16"/>
              <a:gd name="T52" fmla="*/ 2147483647 w 1280"/>
              <a:gd name="T53" fmla="*/ 2147483647 h 16"/>
              <a:gd name="T54" fmla="*/ 2147483647 w 1280"/>
              <a:gd name="T55" fmla="*/ 0 h 16"/>
              <a:gd name="T56" fmla="*/ 2147483647 w 1280"/>
              <a:gd name="T57" fmla="*/ 0 h 16"/>
              <a:gd name="T58" fmla="*/ 2147483647 w 1280"/>
              <a:gd name="T59" fmla="*/ 0 h 16"/>
              <a:gd name="T60" fmla="*/ 2147483647 w 1280"/>
              <a:gd name="T61" fmla="*/ 2147483647 h 16"/>
              <a:gd name="T62" fmla="*/ 2147483647 w 1280"/>
              <a:gd name="T63" fmla="*/ 2147483647 h 16"/>
              <a:gd name="T64" fmla="*/ 2147483647 w 1280"/>
              <a:gd name="T65" fmla="*/ 2147483647 h 16"/>
              <a:gd name="T66" fmla="*/ 2147483647 w 1280"/>
              <a:gd name="T67" fmla="*/ 2147483647 h 16"/>
              <a:gd name="T68" fmla="*/ 2147483647 w 1280"/>
              <a:gd name="T69" fmla="*/ 0 h 16"/>
              <a:gd name="T70" fmla="*/ 2147483647 w 1280"/>
              <a:gd name="T71" fmla="*/ 0 h 16"/>
              <a:gd name="T72" fmla="*/ 2147483647 w 1280"/>
              <a:gd name="T73" fmla="*/ 0 h 16"/>
              <a:gd name="T74" fmla="*/ 2147483647 w 1280"/>
              <a:gd name="T75" fmla="*/ 2147483647 h 16"/>
              <a:gd name="T76" fmla="*/ 2147483647 w 1280"/>
              <a:gd name="T77" fmla="*/ 2147483647 h 16"/>
              <a:gd name="T78" fmla="*/ 2147483647 w 1280"/>
              <a:gd name="T79" fmla="*/ 2147483647 h 16"/>
              <a:gd name="T80" fmla="*/ 2147483647 w 1280"/>
              <a:gd name="T81" fmla="*/ 2147483647 h 16"/>
              <a:gd name="T82" fmla="*/ 2147483647 w 1280"/>
              <a:gd name="T83" fmla="*/ 0 h 16"/>
              <a:gd name="T84" fmla="*/ 2147483647 w 1280"/>
              <a:gd name="T85" fmla="*/ 0 h 16"/>
              <a:gd name="T86" fmla="*/ 2147483647 w 1280"/>
              <a:gd name="T87" fmla="*/ 0 h 16"/>
              <a:gd name="T88" fmla="*/ 2147483647 w 1280"/>
              <a:gd name="T89" fmla="*/ 2147483647 h 16"/>
              <a:gd name="T90" fmla="*/ 2147483647 w 1280"/>
              <a:gd name="T91" fmla="*/ 2147483647 h 16"/>
              <a:gd name="T92" fmla="*/ 2147483647 w 1280"/>
              <a:gd name="T93" fmla="*/ 2147483647 h 16"/>
              <a:gd name="T94" fmla="*/ 2147483647 w 1280"/>
              <a:gd name="T95" fmla="*/ 2147483647 h 16"/>
              <a:gd name="T96" fmla="*/ 2147483647 w 1280"/>
              <a:gd name="T97" fmla="*/ 0 h 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80"/>
              <a:gd name="T148" fmla="*/ 0 h 16"/>
              <a:gd name="T149" fmla="*/ 1280 w 1280"/>
              <a:gd name="T150" fmla="*/ 16 h 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80" h="16">
                <a:moveTo>
                  <a:pt x="8" y="0"/>
                </a:moveTo>
                <a:lnTo>
                  <a:pt x="120" y="0"/>
                </a:lnTo>
                <a:cubicBezTo>
                  <a:pt x="124" y="0"/>
                  <a:pt x="128" y="4"/>
                  <a:pt x="128" y="8"/>
                </a:cubicBezTo>
                <a:cubicBezTo>
                  <a:pt x="128" y="12"/>
                  <a:pt x="124" y="16"/>
                  <a:pt x="120" y="16"/>
                </a:cubicBezTo>
                <a:lnTo>
                  <a:pt x="8" y="16"/>
                </a:lnTo>
                <a:cubicBezTo>
                  <a:pt x="4" y="16"/>
                  <a:pt x="0" y="12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200" y="0"/>
                </a:moveTo>
                <a:lnTo>
                  <a:pt x="312" y="0"/>
                </a:lnTo>
                <a:cubicBezTo>
                  <a:pt x="316" y="0"/>
                  <a:pt x="320" y="4"/>
                  <a:pt x="320" y="8"/>
                </a:cubicBezTo>
                <a:cubicBezTo>
                  <a:pt x="320" y="12"/>
                  <a:pt x="316" y="16"/>
                  <a:pt x="312" y="16"/>
                </a:cubicBezTo>
                <a:lnTo>
                  <a:pt x="200" y="16"/>
                </a:lnTo>
                <a:cubicBezTo>
                  <a:pt x="196" y="16"/>
                  <a:pt x="192" y="12"/>
                  <a:pt x="192" y="8"/>
                </a:cubicBezTo>
                <a:cubicBezTo>
                  <a:pt x="192" y="4"/>
                  <a:pt x="196" y="0"/>
                  <a:pt x="200" y="0"/>
                </a:cubicBezTo>
                <a:close/>
                <a:moveTo>
                  <a:pt x="392" y="0"/>
                </a:moveTo>
                <a:lnTo>
                  <a:pt x="504" y="0"/>
                </a:lnTo>
                <a:cubicBezTo>
                  <a:pt x="508" y="0"/>
                  <a:pt x="512" y="4"/>
                  <a:pt x="512" y="8"/>
                </a:cubicBezTo>
                <a:cubicBezTo>
                  <a:pt x="512" y="12"/>
                  <a:pt x="508" y="16"/>
                  <a:pt x="504" y="16"/>
                </a:cubicBezTo>
                <a:lnTo>
                  <a:pt x="392" y="16"/>
                </a:lnTo>
                <a:cubicBezTo>
                  <a:pt x="388" y="16"/>
                  <a:pt x="384" y="12"/>
                  <a:pt x="384" y="8"/>
                </a:cubicBezTo>
                <a:cubicBezTo>
                  <a:pt x="384" y="4"/>
                  <a:pt x="388" y="0"/>
                  <a:pt x="392" y="0"/>
                </a:cubicBezTo>
                <a:close/>
                <a:moveTo>
                  <a:pt x="584" y="0"/>
                </a:moveTo>
                <a:lnTo>
                  <a:pt x="696" y="0"/>
                </a:lnTo>
                <a:cubicBezTo>
                  <a:pt x="700" y="0"/>
                  <a:pt x="704" y="4"/>
                  <a:pt x="704" y="8"/>
                </a:cubicBezTo>
                <a:cubicBezTo>
                  <a:pt x="704" y="12"/>
                  <a:pt x="700" y="16"/>
                  <a:pt x="696" y="16"/>
                </a:cubicBezTo>
                <a:lnTo>
                  <a:pt x="584" y="16"/>
                </a:lnTo>
                <a:cubicBezTo>
                  <a:pt x="580" y="16"/>
                  <a:pt x="576" y="12"/>
                  <a:pt x="576" y="8"/>
                </a:cubicBezTo>
                <a:cubicBezTo>
                  <a:pt x="576" y="4"/>
                  <a:pt x="580" y="0"/>
                  <a:pt x="584" y="0"/>
                </a:cubicBezTo>
                <a:close/>
                <a:moveTo>
                  <a:pt x="776" y="0"/>
                </a:moveTo>
                <a:lnTo>
                  <a:pt x="888" y="0"/>
                </a:lnTo>
                <a:cubicBezTo>
                  <a:pt x="892" y="0"/>
                  <a:pt x="896" y="4"/>
                  <a:pt x="896" y="8"/>
                </a:cubicBezTo>
                <a:cubicBezTo>
                  <a:pt x="896" y="12"/>
                  <a:pt x="892" y="16"/>
                  <a:pt x="888" y="16"/>
                </a:cubicBezTo>
                <a:lnTo>
                  <a:pt x="776" y="16"/>
                </a:lnTo>
                <a:cubicBezTo>
                  <a:pt x="772" y="16"/>
                  <a:pt x="768" y="12"/>
                  <a:pt x="768" y="8"/>
                </a:cubicBezTo>
                <a:cubicBezTo>
                  <a:pt x="768" y="4"/>
                  <a:pt x="772" y="0"/>
                  <a:pt x="776" y="0"/>
                </a:cubicBezTo>
                <a:close/>
                <a:moveTo>
                  <a:pt x="968" y="0"/>
                </a:moveTo>
                <a:lnTo>
                  <a:pt x="1080" y="0"/>
                </a:lnTo>
                <a:cubicBezTo>
                  <a:pt x="1084" y="0"/>
                  <a:pt x="1088" y="4"/>
                  <a:pt x="1088" y="8"/>
                </a:cubicBezTo>
                <a:cubicBezTo>
                  <a:pt x="1088" y="12"/>
                  <a:pt x="1084" y="16"/>
                  <a:pt x="1080" y="16"/>
                </a:cubicBezTo>
                <a:lnTo>
                  <a:pt x="968" y="16"/>
                </a:lnTo>
                <a:cubicBezTo>
                  <a:pt x="964" y="16"/>
                  <a:pt x="960" y="12"/>
                  <a:pt x="960" y="8"/>
                </a:cubicBezTo>
                <a:cubicBezTo>
                  <a:pt x="960" y="4"/>
                  <a:pt x="964" y="0"/>
                  <a:pt x="968" y="0"/>
                </a:cubicBezTo>
                <a:close/>
                <a:moveTo>
                  <a:pt x="1160" y="0"/>
                </a:moveTo>
                <a:lnTo>
                  <a:pt x="1272" y="0"/>
                </a:lnTo>
                <a:cubicBezTo>
                  <a:pt x="1276" y="0"/>
                  <a:pt x="1280" y="4"/>
                  <a:pt x="1280" y="8"/>
                </a:cubicBezTo>
                <a:cubicBezTo>
                  <a:pt x="1280" y="12"/>
                  <a:pt x="1276" y="16"/>
                  <a:pt x="1272" y="16"/>
                </a:cubicBezTo>
                <a:lnTo>
                  <a:pt x="1160" y="16"/>
                </a:lnTo>
                <a:cubicBezTo>
                  <a:pt x="1156" y="16"/>
                  <a:pt x="1152" y="12"/>
                  <a:pt x="1152" y="8"/>
                </a:cubicBezTo>
                <a:cubicBezTo>
                  <a:pt x="1152" y="4"/>
                  <a:pt x="1156" y="0"/>
                  <a:pt x="1160" y="0"/>
                </a:cubicBezTo>
                <a:close/>
              </a:path>
            </a:pathLst>
          </a:custGeom>
          <a:solidFill>
            <a:srgbClr val="CC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93" name="Freeform 191"/>
          <p:cNvSpPr>
            <a:spLocks noEditPoints="1"/>
          </p:cNvSpPr>
          <p:nvPr/>
        </p:nvSpPr>
        <p:spPr bwMode="auto">
          <a:xfrm>
            <a:off x="7302500" y="5135563"/>
            <a:ext cx="523875" cy="368300"/>
          </a:xfrm>
          <a:custGeom>
            <a:avLst/>
            <a:gdLst>
              <a:gd name="T0" fmla="*/ 2147483647 w 950"/>
              <a:gd name="T1" fmla="*/ 2147483647 h 470"/>
              <a:gd name="T2" fmla="*/ 2147483647 w 950"/>
              <a:gd name="T3" fmla="*/ 2147483647 h 470"/>
              <a:gd name="T4" fmla="*/ 2147483647 w 950"/>
              <a:gd name="T5" fmla="*/ 2147483647 h 470"/>
              <a:gd name="T6" fmla="*/ 2147483647 w 950"/>
              <a:gd name="T7" fmla="*/ 2147483647 h 470"/>
              <a:gd name="T8" fmla="*/ 2147483647 w 950"/>
              <a:gd name="T9" fmla="*/ 2147483647 h 470"/>
              <a:gd name="T10" fmla="*/ 2147483647 w 950"/>
              <a:gd name="T11" fmla="*/ 2147483647 h 470"/>
              <a:gd name="T12" fmla="*/ 2147483647 w 950"/>
              <a:gd name="T13" fmla="*/ 2147483647 h 470"/>
              <a:gd name="T14" fmla="*/ 2147483647 w 950"/>
              <a:gd name="T15" fmla="*/ 2147483647 h 470"/>
              <a:gd name="T16" fmla="*/ 2147483647 w 950"/>
              <a:gd name="T17" fmla="*/ 2147483647 h 470"/>
              <a:gd name="T18" fmla="*/ 2147483647 w 950"/>
              <a:gd name="T19" fmla="*/ 2147483647 h 470"/>
              <a:gd name="T20" fmla="*/ 2147483647 w 950"/>
              <a:gd name="T21" fmla="*/ 2147483647 h 470"/>
              <a:gd name="T22" fmla="*/ 2147483647 w 950"/>
              <a:gd name="T23" fmla="*/ 2147483647 h 470"/>
              <a:gd name="T24" fmla="*/ 2147483647 w 950"/>
              <a:gd name="T25" fmla="*/ 2147483647 h 470"/>
              <a:gd name="T26" fmla="*/ 2147483647 w 950"/>
              <a:gd name="T27" fmla="*/ 2147483647 h 470"/>
              <a:gd name="T28" fmla="*/ 2147483647 w 950"/>
              <a:gd name="T29" fmla="*/ 2147483647 h 470"/>
              <a:gd name="T30" fmla="*/ 2147483647 w 950"/>
              <a:gd name="T31" fmla="*/ 2147483647 h 470"/>
              <a:gd name="T32" fmla="*/ 2147483647 w 950"/>
              <a:gd name="T33" fmla="*/ 2147483647 h 470"/>
              <a:gd name="T34" fmla="*/ 2147483647 w 950"/>
              <a:gd name="T35" fmla="*/ 2147483647 h 470"/>
              <a:gd name="T36" fmla="*/ 2147483647 w 950"/>
              <a:gd name="T37" fmla="*/ 2147483647 h 470"/>
              <a:gd name="T38" fmla="*/ 2147483647 w 950"/>
              <a:gd name="T39" fmla="*/ 2147483647 h 470"/>
              <a:gd name="T40" fmla="*/ 2147483647 w 950"/>
              <a:gd name="T41" fmla="*/ 2147483647 h 470"/>
              <a:gd name="T42" fmla="*/ 2147483647 w 950"/>
              <a:gd name="T43" fmla="*/ 2147483647 h 470"/>
              <a:gd name="T44" fmla="*/ 2147483647 w 950"/>
              <a:gd name="T45" fmla="*/ 2147483647 h 470"/>
              <a:gd name="T46" fmla="*/ 2147483647 w 950"/>
              <a:gd name="T47" fmla="*/ 2147483647 h 470"/>
              <a:gd name="T48" fmla="*/ 2147483647 w 950"/>
              <a:gd name="T49" fmla="*/ 2147483647 h 470"/>
              <a:gd name="T50" fmla="*/ 2147483647 w 950"/>
              <a:gd name="T51" fmla="*/ 2147483647 h 470"/>
              <a:gd name="T52" fmla="*/ 2147483647 w 950"/>
              <a:gd name="T53" fmla="*/ 2147483647 h 470"/>
              <a:gd name="T54" fmla="*/ 2147483647 w 950"/>
              <a:gd name="T55" fmla="*/ 2147483647 h 470"/>
              <a:gd name="T56" fmla="*/ 2147483647 w 950"/>
              <a:gd name="T57" fmla="*/ 2147483647 h 470"/>
              <a:gd name="T58" fmla="*/ 2147483647 w 950"/>
              <a:gd name="T59" fmla="*/ 2147483647 h 470"/>
              <a:gd name="T60" fmla="*/ 2147483647 w 950"/>
              <a:gd name="T61" fmla="*/ 2147483647 h 470"/>
              <a:gd name="T62" fmla="*/ 2147483647 w 950"/>
              <a:gd name="T63" fmla="*/ 2147483647 h 470"/>
              <a:gd name="T64" fmla="*/ 2147483647 w 950"/>
              <a:gd name="T65" fmla="*/ 2147483647 h 470"/>
              <a:gd name="T66" fmla="*/ 2147483647 w 950"/>
              <a:gd name="T67" fmla="*/ 2147483647 h 470"/>
              <a:gd name="T68" fmla="*/ 2147483647 w 950"/>
              <a:gd name="T69" fmla="*/ 2147483647 h 470"/>
              <a:gd name="T70" fmla="*/ 2147483647 w 950"/>
              <a:gd name="T71" fmla="*/ 2147483647 h 470"/>
              <a:gd name="T72" fmla="*/ 2147483647 w 950"/>
              <a:gd name="T73" fmla="*/ 2147483647 h 470"/>
              <a:gd name="T74" fmla="*/ 2147483647 w 950"/>
              <a:gd name="T75" fmla="*/ 2147483647 h 470"/>
              <a:gd name="T76" fmla="*/ 2147483647 w 950"/>
              <a:gd name="T77" fmla="*/ 2147483647 h 470"/>
              <a:gd name="T78" fmla="*/ 2147483647 w 950"/>
              <a:gd name="T79" fmla="*/ 2147483647 h 470"/>
              <a:gd name="T80" fmla="*/ 2147483647 w 950"/>
              <a:gd name="T81" fmla="*/ 2147483647 h 470"/>
              <a:gd name="T82" fmla="*/ 2147483647 w 950"/>
              <a:gd name="T83" fmla="*/ 2147483647 h 4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0"/>
              <a:gd name="T127" fmla="*/ 0 h 470"/>
              <a:gd name="T128" fmla="*/ 950 w 950"/>
              <a:gd name="T129" fmla="*/ 470 h 4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0" h="470">
                <a:moveTo>
                  <a:pt x="5" y="454"/>
                </a:moveTo>
                <a:lnTo>
                  <a:pt x="106" y="405"/>
                </a:lnTo>
                <a:cubicBezTo>
                  <a:pt x="110" y="403"/>
                  <a:pt x="115" y="405"/>
                  <a:pt x="117" y="409"/>
                </a:cubicBezTo>
                <a:cubicBezTo>
                  <a:pt x="119" y="413"/>
                  <a:pt x="117" y="417"/>
                  <a:pt x="113" y="419"/>
                </a:cubicBezTo>
                <a:lnTo>
                  <a:pt x="12" y="468"/>
                </a:lnTo>
                <a:cubicBezTo>
                  <a:pt x="8" y="470"/>
                  <a:pt x="3" y="468"/>
                  <a:pt x="1" y="464"/>
                </a:cubicBezTo>
                <a:cubicBezTo>
                  <a:pt x="0" y="460"/>
                  <a:pt x="1" y="456"/>
                  <a:pt x="5" y="454"/>
                </a:cubicBezTo>
                <a:close/>
                <a:moveTo>
                  <a:pt x="178" y="370"/>
                </a:moveTo>
                <a:lnTo>
                  <a:pt x="279" y="321"/>
                </a:lnTo>
                <a:cubicBezTo>
                  <a:pt x="283" y="319"/>
                  <a:pt x="287" y="321"/>
                  <a:pt x="289" y="325"/>
                </a:cubicBezTo>
                <a:cubicBezTo>
                  <a:pt x="291" y="329"/>
                  <a:pt x="290" y="334"/>
                  <a:pt x="286" y="335"/>
                </a:cubicBezTo>
                <a:lnTo>
                  <a:pt x="185" y="384"/>
                </a:lnTo>
                <a:cubicBezTo>
                  <a:pt x="181" y="386"/>
                  <a:pt x="176" y="385"/>
                  <a:pt x="174" y="381"/>
                </a:cubicBezTo>
                <a:cubicBezTo>
                  <a:pt x="172" y="377"/>
                  <a:pt x="174" y="372"/>
                  <a:pt x="178" y="370"/>
                </a:cubicBezTo>
                <a:close/>
                <a:moveTo>
                  <a:pt x="351" y="286"/>
                </a:moveTo>
                <a:lnTo>
                  <a:pt x="451" y="237"/>
                </a:lnTo>
                <a:cubicBezTo>
                  <a:pt x="455" y="235"/>
                  <a:pt x="460" y="237"/>
                  <a:pt x="462" y="241"/>
                </a:cubicBezTo>
                <a:cubicBezTo>
                  <a:pt x="464" y="245"/>
                  <a:pt x="462" y="250"/>
                  <a:pt x="458" y="252"/>
                </a:cubicBezTo>
                <a:lnTo>
                  <a:pt x="358" y="301"/>
                </a:lnTo>
                <a:cubicBezTo>
                  <a:pt x="354" y="303"/>
                  <a:pt x="349" y="301"/>
                  <a:pt x="347" y="297"/>
                </a:cubicBezTo>
                <a:cubicBezTo>
                  <a:pt x="345" y="293"/>
                  <a:pt x="347" y="288"/>
                  <a:pt x="351" y="286"/>
                </a:cubicBezTo>
                <a:close/>
                <a:moveTo>
                  <a:pt x="523" y="202"/>
                </a:moveTo>
                <a:lnTo>
                  <a:pt x="624" y="154"/>
                </a:lnTo>
                <a:cubicBezTo>
                  <a:pt x="628" y="152"/>
                  <a:pt x="633" y="153"/>
                  <a:pt x="635" y="157"/>
                </a:cubicBezTo>
                <a:cubicBezTo>
                  <a:pt x="637" y="161"/>
                  <a:pt x="635" y="166"/>
                  <a:pt x="631" y="168"/>
                </a:cubicBezTo>
                <a:lnTo>
                  <a:pt x="530" y="217"/>
                </a:lnTo>
                <a:cubicBezTo>
                  <a:pt x="526" y="219"/>
                  <a:pt x="522" y="217"/>
                  <a:pt x="520" y="213"/>
                </a:cubicBezTo>
                <a:cubicBezTo>
                  <a:pt x="518" y="209"/>
                  <a:pt x="520" y="204"/>
                  <a:pt x="523" y="202"/>
                </a:cubicBezTo>
                <a:close/>
                <a:moveTo>
                  <a:pt x="696" y="119"/>
                </a:moveTo>
                <a:lnTo>
                  <a:pt x="797" y="70"/>
                </a:lnTo>
                <a:cubicBezTo>
                  <a:pt x="801" y="68"/>
                  <a:pt x="806" y="70"/>
                  <a:pt x="808" y="74"/>
                </a:cubicBezTo>
                <a:cubicBezTo>
                  <a:pt x="810" y="77"/>
                  <a:pt x="808" y="82"/>
                  <a:pt x="804" y="84"/>
                </a:cubicBezTo>
                <a:lnTo>
                  <a:pt x="703" y="133"/>
                </a:lnTo>
                <a:cubicBezTo>
                  <a:pt x="699" y="135"/>
                  <a:pt x="694" y="133"/>
                  <a:pt x="693" y="129"/>
                </a:cubicBezTo>
                <a:cubicBezTo>
                  <a:pt x="691" y="125"/>
                  <a:pt x="692" y="121"/>
                  <a:pt x="696" y="119"/>
                </a:cubicBezTo>
                <a:close/>
                <a:moveTo>
                  <a:pt x="869" y="35"/>
                </a:moveTo>
                <a:lnTo>
                  <a:pt x="937" y="2"/>
                </a:lnTo>
                <a:cubicBezTo>
                  <a:pt x="941" y="0"/>
                  <a:pt x="946" y="2"/>
                  <a:pt x="948" y="6"/>
                </a:cubicBezTo>
                <a:cubicBezTo>
                  <a:pt x="950" y="10"/>
                  <a:pt x="948" y="14"/>
                  <a:pt x="944" y="16"/>
                </a:cubicBezTo>
                <a:lnTo>
                  <a:pt x="876" y="49"/>
                </a:lnTo>
                <a:cubicBezTo>
                  <a:pt x="872" y="51"/>
                  <a:pt x="867" y="50"/>
                  <a:pt x="865" y="46"/>
                </a:cubicBezTo>
                <a:cubicBezTo>
                  <a:pt x="863" y="42"/>
                  <a:pt x="865" y="37"/>
                  <a:pt x="869" y="35"/>
                </a:cubicBez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94" name="Line 192"/>
          <p:cNvSpPr>
            <a:spLocks noChangeShapeType="1"/>
          </p:cNvSpPr>
          <p:nvPr/>
        </p:nvSpPr>
        <p:spPr bwMode="auto">
          <a:xfrm>
            <a:off x="7780338" y="5141913"/>
            <a:ext cx="738187" cy="1587"/>
          </a:xfrm>
          <a:prstGeom prst="line">
            <a:avLst/>
          </a:prstGeom>
          <a:noFill/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5" name="Line 193"/>
          <p:cNvSpPr>
            <a:spLocks noChangeShapeType="1"/>
          </p:cNvSpPr>
          <p:nvPr/>
        </p:nvSpPr>
        <p:spPr bwMode="auto">
          <a:xfrm flipV="1">
            <a:off x="7820025" y="4787900"/>
            <a:ext cx="500063" cy="354013"/>
          </a:xfrm>
          <a:prstGeom prst="line">
            <a:avLst/>
          </a:prstGeom>
          <a:noFill/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427"/>
          <p:cNvSpPr>
            <a:spLocks/>
          </p:cNvSpPr>
          <p:nvPr/>
        </p:nvSpPr>
        <p:spPr bwMode="auto">
          <a:xfrm>
            <a:off x="5913438" y="3813175"/>
            <a:ext cx="619125" cy="176213"/>
          </a:xfrm>
          <a:custGeom>
            <a:avLst/>
            <a:gdLst>
              <a:gd name="T0" fmla="*/ 0 w 236"/>
              <a:gd name="T1" fmla="*/ 2147483647 h 111"/>
              <a:gd name="T2" fmla="*/ 2147483647 w 236"/>
              <a:gd name="T3" fmla="*/ 0 h 111"/>
              <a:gd name="T4" fmla="*/ 2147483647 w 236"/>
              <a:gd name="T5" fmla="*/ 0 h 111"/>
              <a:gd name="T6" fmla="*/ 2147483647 w 236"/>
              <a:gd name="T7" fmla="*/ 2147483647 h 111"/>
              <a:gd name="T8" fmla="*/ 0 w 236"/>
              <a:gd name="T9" fmla="*/ 2147483647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1"/>
              <a:gd name="T17" fmla="*/ 236 w 236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1">
                <a:moveTo>
                  <a:pt x="0" y="111"/>
                </a:moveTo>
                <a:lnTo>
                  <a:pt x="94" y="0"/>
                </a:lnTo>
                <a:lnTo>
                  <a:pt x="236" y="0"/>
                </a:lnTo>
                <a:lnTo>
                  <a:pt x="142" y="111"/>
                </a:lnTo>
                <a:lnTo>
                  <a:pt x="0" y="111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" name="Freeform 428"/>
          <p:cNvSpPr>
            <a:spLocks/>
          </p:cNvSpPr>
          <p:nvPr/>
        </p:nvSpPr>
        <p:spPr bwMode="auto">
          <a:xfrm>
            <a:off x="5913438" y="2836863"/>
            <a:ext cx="619125" cy="177800"/>
          </a:xfrm>
          <a:custGeom>
            <a:avLst/>
            <a:gdLst>
              <a:gd name="T0" fmla="*/ 0 w 236"/>
              <a:gd name="T1" fmla="*/ 2147483647 h 112"/>
              <a:gd name="T2" fmla="*/ 2147483647 w 236"/>
              <a:gd name="T3" fmla="*/ 0 h 112"/>
              <a:gd name="T4" fmla="*/ 2147483647 w 236"/>
              <a:gd name="T5" fmla="*/ 0 h 112"/>
              <a:gd name="T6" fmla="*/ 2147483647 w 236"/>
              <a:gd name="T7" fmla="*/ 2147483647 h 112"/>
              <a:gd name="T8" fmla="*/ 0 w 236"/>
              <a:gd name="T9" fmla="*/ 2147483647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12"/>
              <a:gd name="T17" fmla="*/ 236 w 236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12">
                <a:moveTo>
                  <a:pt x="0" y="112"/>
                </a:moveTo>
                <a:lnTo>
                  <a:pt x="94" y="0"/>
                </a:lnTo>
                <a:lnTo>
                  <a:pt x="236" y="0"/>
                </a:lnTo>
                <a:lnTo>
                  <a:pt x="142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598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b="1" smtClean="0"/>
              <a:t>Location Anonymizer: Adaptive Pyramid Structure</a:t>
            </a:r>
          </a:p>
        </p:txBody>
      </p:sp>
      <p:sp>
        <p:nvSpPr>
          <p:cNvPr id="2059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HyhwpEQ"/>
                <a:cs typeface="HyhwpEQ"/>
              </a:rPr>
              <a:t>Instead of maintaining all pyramid cells, we maintain only those cells that are potential cloaked areas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22" name="Content Placeholder 2"/>
          <p:cNvSpPr txBox="1">
            <a:spLocks/>
          </p:cNvSpPr>
          <p:nvPr/>
        </p:nvSpPr>
        <p:spPr bwMode="auto">
          <a:xfrm>
            <a:off x="0" y="19050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/>
              <a:t>Similar to the case of the basic pyramid structure, traverse the pyramid structure from the bottom level to the top level, until a cell satisfying the user privacy profile is found.</a:t>
            </a: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altLang="zh-TW"/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sp>
        <p:nvSpPr>
          <p:cNvPr id="123" name="Content Placeholder 2"/>
          <p:cNvSpPr txBox="1">
            <a:spLocks/>
          </p:cNvSpPr>
          <p:nvPr/>
        </p:nvSpPr>
        <p:spPr bwMode="auto">
          <a:xfrm>
            <a:off x="0" y="40386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>
                <a:ea typeface="HyhwpEQ"/>
                <a:cs typeface="HyhwpEQ"/>
              </a:rPr>
              <a:t>Most likely we will find the cloaked area in only one hit</a:t>
            </a: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altLang="zh-TW">
              <a:ea typeface="HyhwpEQ"/>
              <a:cs typeface="HyhwpEQ"/>
            </a:endParaRP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altLang="zh-TW"/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sp>
        <p:nvSpPr>
          <p:cNvPr id="124" name="Content Placeholder 2"/>
          <p:cNvSpPr txBox="1">
            <a:spLocks/>
          </p:cNvSpPr>
          <p:nvPr/>
        </p:nvSpPr>
        <p:spPr bwMode="auto">
          <a:xfrm>
            <a:off x="0" y="495300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altLang="zh-TW"/>
              <a:t>Scalable. </a:t>
            </a:r>
            <a:r>
              <a:rPr lang="en-US" altLang="zh-TW">
                <a:ea typeface="HyhwpEQ"/>
                <a:cs typeface="HyhwpEQ"/>
              </a:rPr>
              <a:t>Less overhead in maintaining grid cells. Need maintenance algorithms</a:t>
            </a:r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altLang="zh-TW"/>
          </a:p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/>
          </a:p>
        </p:txBody>
      </p:sp>
      <p:cxnSp>
        <p:nvCxnSpPr>
          <p:cNvPr id="20603" name="Straight Connector 124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 animBg="1"/>
      <p:bldP spid="12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r>
              <a:rPr lang="en-US" sz="3200" b="1" smtClean="0"/>
              <a:t>Privacy-Aware Query Classification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648200"/>
          </a:xfrm>
        </p:spPr>
        <p:txBody>
          <a:bodyPr/>
          <a:lstStyle/>
          <a:p>
            <a:r>
              <a:rPr lang="en-US" smtClean="0"/>
              <a:t>Two types of data:</a:t>
            </a:r>
          </a:p>
          <a:p>
            <a:pPr lvl="1"/>
            <a:r>
              <a:rPr lang="en-US" smtClean="0">
                <a:solidFill>
                  <a:srgbClr val="7A0019"/>
                </a:solidFill>
              </a:rPr>
              <a:t>Public data. </a:t>
            </a:r>
            <a:r>
              <a:rPr lang="en-US" smtClean="0"/>
              <a:t>Gas stations, restaurants, police cars </a:t>
            </a:r>
          </a:p>
          <a:p>
            <a:pPr lvl="1"/>
            <a:r>
              <a:rPr lang="en-US" smtClean="0">
                <a:solidFill>
                  <a:srgbClr val="7A0019"/>
                </a:solidFill>
              </a:rPr>
              <a:t>Private data. </a:t>
            </a:r>
            <a:r>
              <a:rPr lang="en-US" smtClean="0"/>
              <a:t>Personal data records</a:t>
            </a:r>
          </a:p>
          <a:p>
            <a:endParaRPr lang="en-US" smtClean="0"/>
          </a:p>
          <a:p>
            <a:r>
              <a:rPr lang="en-US" smtClean="0"/>
              <a:t>Three types of queries:</a:t>
            </a:r>
          </a:p>
          <a:p>
            <a:pPr lvl="1"/>
            <a:r>
              <a:rPr lang="en-US" smtClean="0">
                <a:solidFill>
                  <a:srgbClr val="7A0019"/>
                </a:solidFill>
              </a:rPr>
              <a:t>Private queries over public data</a:t>
            </a:r>
          </a:p>
          <a:p>
            <a:pPr lvl="2"/>
            <a:r>
              <a:rPr lang="en-US" smtClean="0"/>
              <a:t>What is my nearest gas station</a:t>
            </a:r>
            <a:endParaRPr lang="en-US" sz="3600" smtClean="0"/>
          </a:p>
          <a:p>
            <a:pPr lvl="1"/>
            <a:r>
              <a:rPr lang="en-US" smtClean="0">
                <a:solidFill>
                  <a:srgbClr val="7A0019"/>
                </a:solidFill>
              </a:rPr>
              <a:t>Public queries over private data</a:t>
            </a:r>
          </a:p>
          <a:p>
            <a:pPr lvl="2"/>
            <a:r>
              <a:rPr lang="en-US" smtClean="0"/>
              <a:t>How many cars in the downtown area</a:t>
            </a:r>
            <a:endParaRPr lang="en-US" sz="3600" smtClean="0"/>
          </a:p>
          <a:p>
            <a:pPr lvl="1"/>
            <a:r>
              <a:rPr lang="en-US" smtClean="0">
                <a:solidFill>
                  <a:srgbClr val="7A0019"/>
                </a:solidFill>
              </a:rPr>
              <a:t>Private queries over private data</a:t>
            </a:r>
          </a:p>
          <a:p>
            <a:pPr lvl="2"/>
            <a:r>
              <a:rPr lang="en-US" smtClean="0"/>
              <a:t>Where is my nearest friend</a:t>
            </a:r>
          </a:p>
          <a:p>
            <a:endParaRPr lang="en-US" sz="2400" smtClean="0"/>
          </a:p>
        </p:txBody>
      </p:sp>
      <p:cxnSp>
        <p:nvCxnSpPr>
          <p:cNvPr id="21508" name="Straight Connector 30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066800"/>
          </a:xfrm>
        </p:spPr>
        <p:txBody>
          <a:bodyPr/>
          <a:lstStyle/>
          <a:p>
            <a:pPr eaLnBrk="1" hangingPunct="1"/>
            <a:r>
              <a:rPr lang="en-US" sz="2800" b="1" smtClean="0"/>
              <a:t>Private Nearest-Neighbor Queries over Public Data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6353175" y="2416175"/>
            <a:ext cx="1573213" cy="1609725"/>
          </a:xfrm>
          <a:prstGeom prst="rect">
            <a:avLst/>
          </a:prstGeom>
          <a:solidFill>
            <a:srgbClr val="DDDDDD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auto">
          <a:xfrm>
            <a:off x="6353175" y="2416175"/>
            <a:ext cx="1573213" cy="1609725"/>
          </a:xfrm>
          <a:prstGeom prst="rect">
            <a:avLst/>
          </a:prstGeom>
          <a:solidFill>
            <a:srgbClr val="FFCC99">
              <a:alpha val="50195"/>
            </a:srgbClr>
          </a:solidFill>
          <a:ln w="60325" cap="rnd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0" y="16002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altLang="zh-TW" sz="2200" b="1" dirty="0">
                <a:solidFill>
                  <a:srgbClr val="FF9900"/>
                </a:solidFill>
              </a:rPr>
              <a:t>Step 1:</a:t>
            </a:r>
            <a:r>
              <a:rPr lang="en-US" altLang="zh-TW" sz="2200" b="1" dirty="0"/>
              <a:t> </a:t>
            </a:r>
            <a:r>
              <a:rPr lang="en-US" altLang="zh-TW" sz="2200" dirty="0"/>
              <a:t>Locate the NN target object for each vertex as a filter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</a:pPr>
            <a:endParaRPr lang="en-US" altLang="zh-TW" sz="16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altLang="zh-TW" sz="2200" b="1" dirty="0">
                <a:solidFill>
                  <a:srgbClr val="FF9900"/>
                </a:solidFill>
              </a:rPr>
              <a:t>Step 2: </a:t>
            </a:r>
            <a:r>
              <a:rPr lang="en-US" altLang="zh-TW" sz="2200" dirty="0"/>
              <a:t>Find the middle points.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endParaRPr lang="en-US" altLang="zh-TW" sz="1600" dirty="0">
              <a:solidFill>
                <a:srgbClr val="A5002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altLang="zh-TW" sz="2200" b="1" dirty="0">
                <a:solidFill>
                  <a:srgbClr val="FF9900"/>
                </a:solidFill>
              </a:rPr>
              <a:t>Step 3: </a:t>
            </a:r>
            <a:r>
              <a:rPr lang="en-US" altLang="zh-TW" sz="2200" dirty="0"/>
              <a:t>Extend the query range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endParaRPr lang="en-US" altLang="zh-TW" sz="1600" dirty="0">
              <a:solidFill>
                <a:srgbClr val="A5002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altLang="zh-TW" sz="2200" b="1" dirty="0">
                <a:solidFill>
                  <a:srgbClr val="FF9900"/>
                </a:solidFill>
              </a:rPr>
              <a:t>Step 4: </a:t>
            </a:r>
            <a:r>
              <a:rPr lang="en-US" altLang="zh-TW" sz="2200" dirty="0"/>
              <a:t>Candidate answer</a:t>
            </a:r>
          </a:p>
          <a:p>
            <a:pPr marL="838200" lvl="1" indent="-381000" eaLnBrk="0" hangingPunct="0">
              <a:spcBef>
                <a:spcPct val="20000"/>
              </a:spcBef>
              <a:buClr>
                <a:srgbClr val="7A0019"/>
              </a:buClr>
            </a:pPr>
            <a:endParaRPr lang="en-US" altLang="zh-TW" sz="1600" dirty="0">
              <a:ea typeface="HyhwpEQ"/>
              <a:cs typeface="HyhwpEQ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altLang="zh-TW" sz="2200" dirty="0">
                <a:ea typeface="HyhwpEQ"/>
                <a:cs typeface="HyhwpEQ"/>
              </a:rPr>
              <a:t>Similar algorithm for </a:t>
            </a:r>
            <a:r>
              <a:rPr lang="en-US" altLang="zh-TW" sz="2200" b="1" dirty="0">
                <a:solidFill>
                  <a:srgbClr val="7A0019"/>
                </a:solidFill>
                <a:ea typeface="HyhwpEQ"/>
                <a:cs typeface="HyhwpEQ"/>
              </a:rPr>
              <a:t>Private NN Queries over Private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endParaRPr lang="en-US" altLang="zh-TW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endParaRPr lang="en-US" altLang="zh-TW" sz="2000" dirty="0"/>
          </a:p>
        </p:txBody>
      </p:sp>
      <p:sp>
        <p:nvSpPr>
          <p:cNvPr id="88" name="Oval 5"/>
          <p:cNvSpPr>
            <a:spLocks noChangeAspect="1" noChangeArrowheads="1"/>
          </p:cNvSpPr>
          <p:nvPr/>
        </p:nvSpPr>
        <p:spPr bwMode="auto">
          <a:xfrm>
            <a:off x="5842000" y="1930400"/>
            <a:ext cx="977900" cy="977900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" name="Oval 6"/>
          <p:cNvSpPr>
            <a:spLocks noChangeAspect="1" noChangeArrowheads="1"/>
          </p:cNvSpPr>
          <p:nvPr/>
        </p:nvSpPr>
        <p:spPr bwMode="auto">
          <a:xfrm>
            <a:off x="7437438" y="1930400"/>
            <a:ext cx="977900" cy="977900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" name="Oval 8"/>
          <p:cNvSpPr>
            <a:spLocks noChangeAspect="1" noChangeArrowheads="1"/>
          </p:cNvSpPr>
          <p:nvPr/>
        </p:nvSpPr>
        <p:spPr bwMode="auto">
          <a:xfrm>
            <a:off x="7437438" y="3543300"/>
            <a:ext cx="977900" cy="977900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91" name="Object 9"/>
          <p:cNvGraphicFramePr>
            <a:graphicFrameLocks noChangeAspect="1"/>
          </p:cNvGraphicFramePr>
          <p:nvPr/>
        </p:nvGraphicFramePr>
        <p:xfrm>
          <a:off x="6629400" y="2035175"/>
          <a:ext cx="1511300" cy="852488"/>
        </p:xfrm>
        <a:graphic>
          <a:graphicData uri="http://schemas.openxmlformats.org/presentationml/2006/ole">
            <p:oleObj spid="_x0000_s50178" name="Visio" r:id="rId4" imgW="659511" imgH="371475" progId="">
              <p:embed/>
            </p:oleObj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7061200" y="3425825"/>
          <a:ext cx="1223963" cy="668338"/>
        </p:xfrm>
        <a:graphic>
          <a:graphicData uri="http://schemas.openxmlformats.org/presentationml/2006/ole">
            <p:oleObj spid="_x0000_s50179" name="Visio" r:id="rId5" imgW="588264" imgH="434340" progId="">
              <p:embed/>
            </p:oleObj>
          </a:graphicData>
        </a:graphic>
      </p:graphicFrame>
      <p:graphicFrame>
        <p:nvGraphicFramePr>
          <p:cNvPr id="93" name="Object 11"/>
          <p:cNvGraphicFramePr>
            <a:graphicFrameLocks noChangeAspect="1"/>
          </p:cNvGraphicFramePr>
          <p:nvPr/>
        </p:nvGraphicFramePr>
        <p:xfrm>
          <a:off x="6151563" y="2663825"/>
          <a:ext cx="1150937" cy="1050925"/>
        </p:xfrm>
        <a:graphic>
          <a:graphicData uri="http://schemas.openxmlformats.org/presentationml/2006/ole">
            <p:oleObj spid="_x0000_s50180" name="Visio" r:id="rId6" imgW="624840" imgH="511150" progId="">
              <p:embed/>
            </p:oleObj>
          </a:graphicData>
        </a:graphic>
      </p:graphicFrame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7315200" y="3963988"/>
            <a:ext cx="68262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i="1">
                <a:solidFill>
                  <a:srgbClr val="6600CC"/>
                </a:solidFill>
              </a:rPr>
              <a:t>m</a:t>
            </a:r>
            <a:r>
              <a:rPr lang="en-US" altLang="zh-HK" sz="2800" i="1" baseline="-25000">
                <a:solidFill>
                  <a:srgbClr val="6600CC"/>
                </a:solidFill>
              </a:rPr>
              <a:t>12</a:t>
            </a:r>
            <a:endParaRPr lang="en-US" sz="2800" i="1" baseline="-25000">
              <a:solidFill>
                <a:srgbClr val="6600CC"/>
              </a:solidFill>
            </a:endParaRPr>
          </a:p>
        </p:txBody>
      </p:sp>
      <p:sp>
        <p:nvSpPr>
          <p:cNvPr id="95" name="Rectangle 15"/>
          <p:cNvSpPr>
            <a:spLocks noChangeArrowheads="1"/>
          </p:cNvSpPr>
          <p:nvPr/>
        </p:nvSpPr>
        <p:spPr bwMode="auto">
          <a:xfrm>
            <a:off x="6773863" y="1860550"/>
            <a:ext cx="6826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i="1">
                <a:solidFill>
                  <a:srgbClr val="6600CC"/>
                </a:solidFill>
              </a:rPr>
              <a:t>m</a:t>
            </a:r>
            <a:r>
              <a:rPr lang="en-US" altLang="zh-HK" sz="2800" i="1" baseline="-25000">
                <a:solidFill>
                  <a:srgbClr val="6600CC"/>
                </a:solidFill>
              </a:rPr>
              <a:t>34</a:t>
            </a:r>
            <a:endParaRPr lang="en-US" sz="2800" i="1" baseline="-25000">
              <a:solidFill>
                <a:srgbClr val="6600CC"/>
              </a:solidFill>
            </a:endParaRP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5562600" y="2955925"/>
            <a:ext cx="814388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HK" sz="2800" i="1">
                <a:solidFill>
                  <a:srgbClr val="6600CC"/>
                </a:solidFill>
              </a:rPr>
              <a:t>m</a:t>
            </a:r>
            <a:r>
              <a:rPr lang="en-US" altLang="zh-HK" sz="2800" i="1" baseline="-25000">
                <a:solidFill>
                  <a:srgbClr val="6600CC"/>
                </a:solidFill>
              </a:rPr>
              <a:t>13</a:t>
            </a:r>
            <a:endParaRPr lang="en-US" sz="2800" i="1" baseline="-25000">
              <a:solidFill>
                <a:srgbClr val="6600CC"/>
              </a:solidFill>
            </a:endParaRPr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 flipV="1">
            <a:off x="6342063" y="3671888"/>
            <a:ext cx="735012" cy="3635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 flipV="1">
            <a:off x="7926388" y="3675063"/>
            <a:ext cx="287337" cy="3603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/>
        </p:nvSpPr>
        <p:spPr bwMode="auto">
          <a:xfrm flipH="1" flipV="1">
            <a:off x="7077075" y="3671888"/>
            <a:ext cx="620713" cy="3603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20"/>
          <p:cNvSpPr>
            <a:spLocks noChangeShapeType="1"/>
          </p:cNvSpPr>
          <p:nvPr/>
        </p:nvSpPr>
        <p:spPr bwMode="auto">
          <a:xfrm rot="4054066" flipH="1" flipV="1">
            <a:off x="5930900" y="4287838"/>
            <a:ext cx="865188" cy="3603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 rot="7050654">
            <a:off x="8056563" y="3805238"/>
            <a:ext cx="222250" cy="431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 rot="21526241" flipH="1">
            <a:off x="7400925" y="1703388"/>
            <a:ext cx="6350" cy="7207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23"/>
          <p:cNvSpPr>
            <a:spLocks noChangeShapeType="1"/>
          </p:cNvSpPr>
          <p:nvPr/>
        </p:nvSpPr>
        <p:spPr bwMode="auto">
          <a:xfrm rot="5650140" flipH="1" flipV="1">
            <a:off x="5911057" y="3615531"/>
            <a:ext cx="69850" cy="8302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4"/>
          <p:cNvSpPr>
            <a:spLocks noChangeArrowheads="1"/>
          </p:cNvSpPr>
          <p:nvPr/>
        </p:nvSpPr>
        <p:spPr bwMode="auto">
          <a:xfrm>
            <a:off x="5508625" y="1681163"/>
            <a:ext cx="2921000" cy="3278187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8" name="Oval 39"/>
          <p:cNvSpPr>
            <a:spLocks noChangeArrowheads="1"/>
          </p:cNvSpPr>
          <p:nvPr/>
        </p:nvSpPr>
        <p:spPr bwMode="auto">
          <a:xfrm>
            <a:off x="4940300" y="973138"/>
            <a:ext cx="234950" cy="242887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9" name="Freeform 40"/>
          <p:cNvSpPr>
            <a:spLocks/>
          </p:cNvSpPr>
          <p:nvPr/>
        </p:nvSpPr>
        <p:spPr bwMode="auto">
          <a:xfrm>
            <a:off x="4940300" y="973138"/>
            <a:ext cx="234950" cy="242887"/>
          </a:xfrm>
          <a:custGeom>
            <a:avLst/>
            <a:gdLst>
              <a:gd name="T0" fmla="*/ 2147483647 w 148"/>
              <a:gd name="T1" fmla="*/ 2147483647 h 153"/>
              <a:gd name="T2" fmla="*/ 2147483647 w 148"/>
              <a:gd name="T3" fmla="*/ 0 h 153"/>
              <a:gd name="T4" fmla="*/ 0 w 148"/>
              <a:gd name="T5" fmla="*/ 2147483647 h 153"/>
              <a:gd name="T6" fmla="*/ 2147483647 w 148"/>
              <a:gd name="T7" fmla="*/ 2147483647 h 153"/>
              <a:gd name="T8" fmla="*/ 2147483647 w 148"/>
              <a:gd name="T9" fmla="*/ 2147483647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53"/>
              <a:gd name="T17" fmla="*/ 148 w 148"/>
              <a:gd name="T18" fmla="*/ 153 h 1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53">
                <a:moveTo>
                  <a:pt x="148" y="77"/>
                </a:moveTo>
                <a:cubicBezTo>
                  <a:pt x="148" y="35"/>
                  <a:pt x="115" y="0"/>
                  <a:pt x="73" y="0"/>
                </a:cubicBezTo>
                <a:cubicBezTo>
                  <a:pt x="33" y="0"/>
                  <a:pt x="0" y="35"/>
                  <a:pt x="0" y="77"/>
                </a:cubicBezTo>
                <a:cubicBezTo>
                  <a:pt x="0" y="118"/>
                  <a:pt x="33" y="153"/>
                  <a:pt x="73" y="153"/>
                </a:cubicBezTo>
                <a:cubicBezTo>
                  <a:pt x="115" y="153"/>
                  <a:pt x="148" y="118"/>
                  <a:pt x="148" y="77"/>
                </a:cubicBezTo>
              </a:path>
            </a:pathLst>
          </a:cu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" name="Oval 43"/>
          <p:cNvSpPr>
            <a:spLocks noChangeArrowheads="1"/>
          </p:cNvSpPr>
          <p:nvPr/>
        </p:nvSpPr>
        <p:spPr bwMode="auto">
          <a:xfrm>
            <a:off x="5961063" y="1730375"/>
            <a:ext cx="234950" cy="242888"/>
          </a:xfrm>
          <a:prstGeom prst="ellipse">
            <a:avLst/>
          </a:prstGeom>
          <a:solidFill>
            <a:srgbClr val="FFCC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1" name="Oval 44"/>
          <p:cNvSpPr>
            <a:spLocks noChangeArrowheads="1"/>
          </p:cNvSpPr>
          <p:nvPr/>
        </p:nvSpPr>
        <p:spPr bwMode="auto">
          <a:xfrm>
            <a:off x="5961063" y="1730375"/>
            <a:ext cx="234950" cy="242888"/>
          </a:xfrm>
          <a:prstGeom prst="ellipse">
            <a:avLst/>
          </a:prstGeom>
          <a:noFill/>
          <a:ln w="63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2" name="Oval 47"/>
          <p:cNvSpPr>
            <a:spLocks noChangeArrowheads="1"/>
          </p:cNvSpPr>
          <p:nvPr/>
        </p:nvSpPr>
        <p:spPr bwMode="auto">
          <a:xfrm>
            <a:off x="6970713" y="3529013"/>
            <a:ext cx="236537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6970713" y="3529013"/>
            <a:ext cx="236537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6688138" y="3563938"/>
            <a:ext cx="314325" cy="411162"/>
            <a:chOff x="3880" y="2634"/>
            <a:chExt cx="198" cy="259"/>
          </a:xfrm>
        </p:grpSpPr>
        <p:sp>
          <p:nvSpPr>
            <p:cNvPr id="1106" name="Rectangle 49"/>
            <p:cNvSpPr>
              <a:spLocks noChangeArrowheads="1"/>
            </p:cNvSpPr>
            <p:nvPr/>
          </p:nvSpPr>
          <p:spPr bwMode="auto">
            <a:xfrm>
              <a:off x="3880" y="263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1107" name="Rectangle 50"/>
            <p:cNvSpPr>
              <a:spLocks noChangeArrowheads="1"/>
            </p:cNvSpPr>
            <p:nvPr/>
          </p:nvSpPr>
          <p:spPr bwMode="auto">
            <a:xfrm>
              <a:off x="4010" y="272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1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1055" name="Oval 51"/>
          <p:cNvSpPr>
            <a:spLocks noChangeArrowheads="1"/>
          </p:cNvSpPr>
          <p:nvPr/>
        </p:nvSpPr>
        <p:spPr bwMode="auto">
          <a:xfrm>
            <a:off x="4783138" y="1779588"/>
            <a:ext cx="234950" cy="239712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6" name="Oval 52"/>
          <p:cNvSpPr>
            <a:spLocks noChangeArrowheads="1"/>
          </p:cNvSpPr>
          <p:nvPr/>
        </p:nvSpPr>
        <p:spPr bwMode="auto">
          <a:xfrm>
            <a:off x="4783138" y="1779588"/>
            <a:ext cx="234950" cy="239712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7" name="Oval 55"/>
          <p:cNvSpPr>
            <a:spLocks noChangeArrowheads="1"/>
          </p:cNvSpPr>
          <p:nvPr/>
        </p:nvSpPr>
        <p:spPr bwMode="auto">
          <a:xfrm>
            <a:off x="6748463" y="893763"/>
            <a:ext cx="234950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58" name="Oval 56"/>
          <p:cNvSpPr>
            <a:spLocks noChangeArrowheads="1"/>
          </p:cNvSpPr>
          <p:nvPr/>
        </p:nvSpPr>
        <p:spPr bwMode="auto">
          <a:xfrm>
            <a:off x="6748463" y="893763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8" name="Oval 59"/>
          <p:cNvSpPr>
            <a:spLocks noChangeArrowheads="1"/>
          </p:cNvSpPr>
          <p:nvPr/>
        </p:nvSpPr>
        <p:spPr bwMode="auto">
          <a:xfrm>
            <a:off x="7178675" y="1900238"/>
            <a:ext cx="236538" cy="241300"/>
          </a:xfrm>
          <a:prstGeom prst="ellipse">
            <a:avLst/>
          </a:prstGeom>
          <a:solidFill>
            <a:srgbClr val="FFCC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0" name="Oval 60"/>
          <p:cNvSpPr>
            <a:spLocks noChangeArrowheads="1"/>
          </p:cNvSpPr>
          <p:nvPr/>
        </p:nvSpPr>
        <p:spPr bwMode="auto">
          <a:xfrm>
            <a:off x="7178675" y="1900238"/>
            <a:ext cx="236538" cy="241300"/>
          </a:xfrm>
          <a:prstGeom prst="ellipse">
            <a:avLst/>
          </a:prstGeom>
          <a:noFill/>
          <a:ln w="63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1" name="Oval 63"/>
          <p:cNvSpPr>
            <a:spLocks noChangeArrowheads="1"/>
          </p:cNvSpPr>
          <p:nvPr/>
        </p:nvSpPr>
        <p:spPr bwMode="auto">
          <a:xfrm>
            <a:off x="8161338" y="893763"/>
            <a:ext cx="236537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2" name="Oval 64"/>
          <p:cNvSpPr>
            <a:spLocks noChangeArrowheads="1"/>
          </p:cNvSpPr>
          <p:nvPr/>
        </p:nvSpPr>
        <p:spPr bwMode="auto">
          <a:xfrm>
            <a:off x="8161338" y="893763"/>
            <a:ext cx="236537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3" name="Oval 67"/>
          <p:cNvSpPr>
            <a:spLocks noChangeArrowheads="1"/>
          </p:cNvSpPr>
          <p:nvPr/>
        </p:nvSpPr>
        <p:spPr bwMode="auto">
          <a:xfrm>
            <a:off x="8789988" y="1779588"/>
            <a:ext cx="236537" cy="239712"/>
          </a:xfrm>
          <a:prstGeom prst="ellipse">
            <a:avLst/>
          </a:pr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4" name="Oval 71"/>
          <p:cNvSpPr>
            <a:spLocks noChangeArrowheads="1"/>
          </p:cNvSpPr>
          <p:nvPr/>
        </p:nvSpPr>
        <p:spPr bwMode="auto">
          <a:xfrm>
            <a:off x="8829675" y="2738438"/>
            <a:ext cx="236538" cy="241300"/>
          </a:xfrm>
          <a:prstGeom prst="ellipse">
            <a:avLst/>
          </a:pr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5" name="Oval 75"/>
          <p:cNvSpPr>
            <a:spLocks noChangeArrowheads="1"/>
          </p:cNvSpPr>
          <p:nvPr/>
        </p:nvSpPr>
        <p:spPr bwMode="auto">
          <a:xfrm>
            <a:off x="7969250" y="2671763"/>
            <a:ext cx="236538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5" name="Oval 76"/>
          <p:cNvSpPr>
            <a:spLocks noChangeArrowheads="1"/>
          </p:cNvSpPr>
          <p:nvPr/>
        </p:nvSpPr>
        <p:spPr bwMode="auto">
          <a:xfrm>
            <a:off x="7969250" y="2671763"/>
            <a:ext cx="236538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8004175" y="2900363"/>
            <a:ext cx="334963" cy="411162"/>
            <a:chOff x="4850" y="2097"/>
            <a:chExt cx="211" cy="259"/>
          </a:xfrm>
        </p:grpSpPr>
        <p:sp>
          <p:nvSpPr>
            <p:cNvPr id="1104" name="Rectangle 77"/>
            <p:cNvSpPr>
              <a:spLocks noChangeArrowheads="1"/>
            </p:cNvSpPr>
            <p:nvPr/>
          </p:nvSpPr>
          <p:spPr bwMode="auto">
            <a:xfrm>
              <a:off x="4850" y="2097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1105" name="Rectangle 78"/>
            <p:cNvSpPr>
              <a:spLocks noChangeArrowheads="1"/>
            </p:cNvSpPr>
            <p:nvPr/>
          </p:nvSpPr>
          <p:spPr bwMode="auto">
            <a:xfrm>
              <a:off x="4993" y="2191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4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1068" name="Oval 79"/>
          <p:cNvSpPr>
            <a:spLocks noChangeArrowheads="1"/>
          </p:cNvSpPr>
          <p:nvPr/>
        </p:nvSpPr>
        <p:spPr bwMode="auto">
          <a:xfrm>
            <a:off x="6626225" y="2584450"/>
            <a:ext cx="234950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0" name="Oval 80"/>
          <p:cNvSpPr>
            <a:spLocks noChangeArrowheads="1"/>
          </p:cNvSpPr>
          <p:nvPr/>
        </p:nvSpPr>
        <p:spPr bwMode="auto">
          <a:xfrm>
            <a:off x="6626225" y="2584450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6802438" y="2708275"/>
            <a:ext cx="334962" cy="411163"/>
            <a:chOff x="3972" y="2084"/>
            <a:chExt cx="211" cy="259"/>
          </a:xfrm>
        </p:grpSpPr>
        <p:sp>
          <p:nvSpPr>
            <p:cNvPr id="1102" name="Rectangle 81"/>
            <p:cNvSpPr>
              <a:spLocks noChangeArrowheads="1"/>
            </p:cNvSpPr>
            <p:nvPr/>
          </p:nvSpPr>
          <p:spPr bwMode="auto">
            <a:xfrm>
              <a:off x="3972" y="208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1103" name="Rectangle 82"/>
            <p:cNvSpPr>
              <a:spLocks noChangeArrowheads="1"/>
            </p:cNvSpPr>
            <p:nvPr/>
          </p:nvSpPr>
          <p:spPr bwMode="auto">
            <a:xfrm>
              <a:off x="4115" y="217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3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1071" name="Oval 83"/>
          <p:cNvSpPr>
            <a:spLocks noChangeArrowheads="1"/>
          </p:cNvSpPr>
          <p:nvPr/>
        </p:nvSpPr>
        <p:spPr bwMode="auto">
          <a:xfrm>
            <a:off x="8131175" y="3511550"/>
            <a:ext cx="234950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5" name="Oval 84"/>
          <p:cNvSpPr>
            <a:spLocks noChangeArrowheads="1"/>
          </p:cNvSpPr>
          <p:nvPr/>
        </p:nvSpPr>
        <p:spPr bwMode="auto">
          <a:xfrm>
            <a:off x="8131175" y="3511550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8069263" y="3656013"/>
            <a:ext cx="334962" cy="411162"/>
            <a:chOff x="4915" y="2634"/>
            <a:chExt cx="211" cy="259"/>
          </a:xfrm>
        </p:grpSpPr>
        <p:sp>
          <p:nvSpPr>
            <p:cNvPr id="1100" name="Rectangle 85"/>
            <p:cNvSpPr>
              <a:spLocks noChangeArrowheads="1"/>
            </p:cNvSpPr>
            <p:nvPr/>
          </p:nvSpPr>
          <p:spPr bwMode="auto">
            <a:xfrm>
              <a:off x="4915" y="263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1101" name="Rectangle 86"/>
            <p:cNvSpPr>
              <a:spLocks noChangeArrowheads="1"/>
            </p:cNvSpPr>
            <p:nvPr/>
          </p:nvSpPr>
          <p:spPr bwMode="auto">
            <a:xfrm>
              <a:off x="5058" y="272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2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1074" name="Oval 87"/>
          <p:cNvSpPr>
            <a:spLocks noChangeArrowheads="1"/>
          </p:cNvSpPr>
          <p:nvPr/>
        </p:nvSpPr>
        <p:spPr bwMode="auto">
          <a:xfrm>
            <a:off x="6919913" y="4587875"/>
            <a:ext cx="236537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0" name="Oval 88"/>
          <p:cNvSpPr>
            <a:spLocks noChangeArrowheads="1"/>
          </p:cNvSpPr>
          <p:nvPr/>
        </p:nvSpPr>
        <p:spPr bwMode="auto">
          <a:xfrm>
            <a:off x="6919913" y="4587875"/>
            <a:ext cx="236537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6" name="Oval 92"/>
          <p:cNvSpPr>
            <a:spLocks noChangeArrowheads="1"/>
          </p:cNvSpPr>
          <p:nvPr/>
        </p:nvSpPr>
        <p:spPr bwMode="auto">
          <a:xfrm>
            <a:off x="5129213" y="2697163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7" name="Oval 95"/>
          <p:cNvSpPr>
            <a:spLocks noChangeArrowheads="1"/>
          </p:cNvSpPr>
          <p:nvPr/>
        </p:nvSpPr>
        <p:spPr bwMode="auto">
          <a:xfrm>
            <a:off x="5081588" y="4233863"/>
            <a:ext cx="234950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8" name="Oval 96"/>
          <p:cNvSpPr>
            <a:spLocks noChangeArrowheads="1"/>
          </p:cNvSpPr>
          <p:nvPr/>
        </p:nvSpPr>
        <p:spPr bwMode="auto">
          <a:xfrm>
            <a:off x="5081588" y="4233863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79" name="Oval 99"/>
          <p:cNvSpPr>
            <a:spLocks noChangeArrowheads="1"/>
          </p:cNvSpPr>
          <p:nvPr/>
        </p:nvSpPr>
        <p:spPr bwMode="auto">
          <a:xfrm>
            <a:off x="8475663" y="4356100"/>
            <a:ext cx="234950" cy="239713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0" name="Oval 100"/>
          <p:cNvSpPr>
            <a:spLocks noChangeArrowheads="1"/>
          </p:cNvSpPr>
          <p:nvPr/>
        </p:nvSpPr>
        <p:spPr bwMode="auto">
          <a:xfrm>
            <a:off x="8475663" y="4356100"/>
            <a:ext cx="234950" cy="239713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1" name="Oval 103"/>
          <p:cNvSpPr>
            <a:spLocks noChangeArrowheads="1"/>
          </p:cNvSpPr>
          <p:nvPr/>
        </p:nvSpPr>
        <p:spPr bwMode="auto">
          <a:xfrm>
            <a:off x="5568950" y="4926013"/>
            <a:ext cx="234950" cy="241300"/>
          </a:xfrm>
          <a:prstGeom prst="ellipse">
            <a:avLst/>
          </a:pr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2" name="Oval 107"/>
          <p:cNvSpPr>
            <a:spLocks noChangeArrowheads="1"/>
          </p:cNvSpPr>
          <p:nvPr/>
        </p:nvSpPr>
        <p:spPr bwMode="auto">
          <a:xfrm>
            <a:off x="6511925" y="5167313"/>
            <a:ext cx="236538" cy="242887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3" name="Oval 108"/>
          <p:cNvSpPr>
            <a:spLocks noChangeArrowheads="1"/>
          </p:cNvSpPr>
          <p:nvPr/>
        </p:nvSpPr>
        <p:spPr bwMode="auto">
          <a:xfrm>
            <a:off x="6511925" y="5167313"/>
            <a:ext cx="236538" cy="242887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4" name="Oval 111"/>
          <p:cNvSpPr>
            <a:spLocks noChangeArrowheads="1"/>
          </p:cNvSpPr>
          <p:nvPr/>
        </p:nvSpPr>
        <p:spPr bwMode="auto">
          <a:xfrm>
            <a:off x="5207000" y="3557588"/>
            <a:ext cx="236538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5" name="Oval 112"/>
          <p:cNvSpPr>
            <a:spLocks noChangeArrowheads="1"/>
          </p:cNvSpPr>
          <p:nvPr/>
        </p:nvSpPr>
        <p:spPr bwMode="auto">
          <a:xfrm>
            <a:off x="5207000" y="3557588"/>
            <a:ext cx="236538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6" name="Oval 115"/>
          <p:cNvSpPr>
            <a:spLocks noChangeArrowheads="1"/>
          </p:cNvSpPr>
          <p:nvPr/>
        </p:nvSpPr>
        <p:spPr bwMode="auto">
          <a:xfrm>
            <a:off x="8437563" y="5073650"/>
            <a:ext cx="234950" cy="239713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7" name="Oval 116"/>
          <p:cNvSpPr>
            <a:spLocks noChangeArrowheads="1"/>
          </p:cNvSpPr>
          <p:nvPr/>
        </p:nvSpPr>
        <p:spPr bwMode="auto">
          <a:xfrm>
            <a:off x="8437563" y="5073650"/>
            <a:ext cx="234950" cy="239713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88" name="Rectangle 123"/>
          <p:cNvSpPr>
            <a:spLocks noChangeArrowheads="1"/>
          </p:cNvSpPr>
          <p:nvPr/>
        </p:nvSpPr>
        <p:spPr bwMode="auto">
          <a:xfrm>
            <a:off x="6119813" y="3925888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1089" name="Rectangle 124"/>
          <p:cNvSpPr>
            <a:spLocks noChangeArrowheads="1"/>
          </p:cNvSpPr>
          <p:nvPr/>
        </p:nvSpPr>
        <p:spPr bwMode="auto">
          <a:xfrm>
            <a:off x="6246813" y="40751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090" name="Rectangle 125"/>
          <p:cNvSpPr>
            <a:spLocks noChangeArrowheads="1"/>
          </p:cNvSpPr>
          <p:nvPr/>
        </p:nvSpPr>
        <p:spPr bwMode="auto">
          <a:xfrm>
            <a:off x="8032750" y="3925888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1091" name="Rectangle 126"/>
          <p:cNvSpPr>
            <a:spLocks noChangeArrowheads="1"/>
          </p:cNvSpPr>
          <p:nvPr/>
        </p:nvSpPr>
        <p:spPr bwMode="auto">
          <a:xfrm>
            <a:off x="8180388" y="409733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092" name="Rectangle 127"/>
          <p:cNvSpPr>
            <a:spLocks noChangeArrowheads="1"/>
          </p:cNvSpPr>
          <p:nvPr/>
        </p:nvSpPr>
        <p:spPr bwMode="auto">
          <a:xfrm>
            <a:off x="6140450" y="1966913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1093" name="Rectangle 128"/>
          <p:cNvSpPr>
            <a:spLocks noChangeArrowheads="1"/>
          </p:cNvSpPr>
          <p:nvPr/>
        </p:nvSpPr>
        <p:spPr bwMode="auto">
          <a:xfrm>
            <a:off x="6267450" y="211613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094" name="Rectangle 129"/>
          <p:cNvSpPr>
            <a:spLocks noChangeArrowheads="1"/>
          </p:cNvSpPr>
          <p:nvPr/>
        </p:nvSpPr>
        <p:spPr bwMode="auto">
          <a:xfrm>
            <a:off x="8053388" y="1966913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1095" name="Rectangle 130"/>
          <p:cNvSpPr>
            <a:spLocks noChangeArrowheads="1"/>
          </p:cNvSpPr>
          <p:nvPr/>
        </p:nvSpPr>
        <p:spPr bwMode="auto">
          <a:xfrm>
            <a:off x="8201025" y="21367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161" name="Rectangle 131"/>
          <p:cNvSpPr>
            <a:spLocks noChangeArrowheads="1"/>
          </p:cNvSpPr>
          <p:nvPr/>
        </p:nvSpPr>
        <p:spPr bwMode="auto">
          <a:xfrm>
            <a:off x="7262813" y="2695575"/>
            <a:ext cx="6826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i="1">
                <a:solidFill>
                  <a:srgbClr val="6600CC"/>
                </a:solidFill>
              </a:rPr>
              <a:t>m</a:t>
            </a:r>
            <a:r>
              <a:rPr lang="en-US" altLang="zh-HK" sz="2800" i="1" baseline="-25000">
                <a:solidFill>
                  <a:srgbClr val="6600CC"/>
                </a:solidFill>
              </a:rPr>
              <a:t>24</a:t>
            </a:r>
            <a:endParaRPr lang="en-US" sz="2800" i="1" baseline="-25000">
              <a:solidFill>
                <a:srgbClr val="6600CC"/>
              </a:solidFill>
            </a:endParaRPr>
          </a:p>
        </p:txBody>
      </p:sp>
      <p:sp>
        <p:nvSpPr>
          <p:cNvPr id="162" name="Oval 7"/>
          <p:cNvSpPr>
            <a:spLocks noChangeAspect="1" noChangeArrowheads="1"/>
          </p:cNvSpPr>
          <p:nvPr/>
        </p:nvSpPr>
        <p:spPr bwMode="auto">
          <a:xfrm>
            <a:off x="5535613" y="3235325"/>
            <a:ext cx="1617662" cy="1617663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" name="Rectangle 136"/>
          <p:cNvSpPr>
            <a:spLocks noChangeArrowheads="1"/>
          </p:cNvSpPr>
          <p:nvPr/>
        </p:nvSpPr>
        <p:spPr bwMode="auto">
          <a:xfrm>
            <a:off x="0" y="4456113"/>
            <a:ext cx="54864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 eaLnBrk="0" hangingPunct="0"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endParaRPr lang="en-US" altLang="zh-TW" sz="2200">
              <a:ea typeface="HyhwpEQ"/>
              <a:cs typeface="HyhwpEQ"/>
            </a:endParaRPr>
          </a:p>
        </p:txBody>
      </p:sp>
      <p:graphicFrame>
        <p:nvGraphicFramePr>
          <p:cNvPr id="84" name="Object 12"/>
          <p:cNvGraphicFramePr>
            <a:graphicFrameLocks noChangeAspect="1"/>
          </p:cNvGraphicFramePr>
          <p:nvPr/>
        </p:nvGraphicFramePr>
        <p:xfrm>
          <a:off x="7688263" y="2716213"/>
          <a:ext cx="623887" cy="969962"/>
        </p:xfrm>
        <a:graphic>
          <a:graphicData uri="http://schemas.openxmlformats.org/presentationml/2006/ole">
            <p:oleObj spid="_x0000_s50181" name="Visio" r:id="rId7" imgW="271653" imgH="419100" progId="">
              <p:embed/>
            </p:oleObj>
          </a:graphicData>
        </a:graphic>
      </p:graphicFrame>
      <p:cxnSp>
        <p:nvCxnSpPr>
          <p:cNvPr id="1099" name="Straight Connector 82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4" grpId="0"/>
      <p:bldP spid="94" grpId="1"/>
      <p:bldP spid="95" grpId="0"/>
      <p:bldP spid="95" grpId="1"/>
      <p:bldP spid="96" grpId="0"/>
      <p:bldP spid="96" grpId="1"/>
      <p:bldP spid="97" grpId="0" animBg="1"/>
      <p:bldP spid="97" grpId="1" animBg="1"/>
      <p:bldP spid="97" grpId="2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61" grpId="0"/>
      <p:bldP spid="161" grpId="1"/>
      <p:bldP spid="162" grpId="0" animBg="1"/>
      <p:bldP spid="162" grpId="1" animBg="1"/>
      <p:bldP spid="16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 smtClean="0"/>
              <a:t>Continuous Private Queries </a:t>
            </a:r>
            <a:endParaRPr lang="en-US" b="1" dirty="0" smtClean="0"/>
          </a:p>
        </p:txBody>
      </p:sp>
      <p:pic>
        <p:nvPicPr>
          <p:cNvPr id="10243" name="Picture 5" descr="C:\Documents and Settings\ted\Local Settings\Temporary Internet Files\Content.IE5\BJH7VPCC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657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ight Arrow 67"/>
          <p:cNvSpPr>
            <a:spLocks noChangeArrowheads="1"/>
          </p:cNvSpPr>
          <p:nvPr/>
        </p:nvSpPr>
        <p:spPr bwMode="auto">
          <a:xfrm>
            <a:off x="6400800" y="4187825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5" name="Right Arrow 68"/>
          <p:cNvSpPr>
            <a:spLocks noChangeArrowheads="1"/>
          </p:cNvSpPr>
          <p:nvPr/>
        </p:nvSpPr>
        <p:spPr bwMode="auto">
          <a:xfrm rot="10800000">
            <a:off x="6400800" y="4505325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2743200" y="3267075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Continuous Query </a:t>
            </a:r>
            <a:br>
              <a:rPr lang="en-US" sz="1800" b="1"/>
            </a:br>
            <a:r>
              <a:rPr lang="en-US" sz="1800" b="1"/>
              <a:t>+ </a:t>
            </a:r>
            <a:br>
              <a:rPr lang="en-US" sz="1800" b="1"/>
            </a:br>
            <a:r>
              <a:rPr lang="en-US" sz="1800" b="1"/>
              <a:t>Location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5791200" y="4772025"/>
            <a:ext cx="213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Candidate Answer Set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124200" y="1066800"/>
            <a:ext cx="3429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kern="0" dirty="0">
                <a:solidFill>
                  <a:srgbClr val="7A0019"/>
                </a:solidFill>
              </a:rPr>
              <a:t>k</a:t>
            </a:r>
            <a:r>
              <a:rPr lang="en-US" b="1" kern="0" dirty="0">
                <a:solidFill>
                  <a:srgbClr val="7A0019"/>
                </a:solidFill>
              </a:rPr>
              <a:t>-Sharing and</a:t>
            </a:r>
          </a:p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Memorization Properties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91400" y="5297488"/>
            <a:ext cx="1981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Database Server</a:t>
            </a:r>
          </a:p>
        </p:txBody>
      </p:sp>
      <p:cxnSp>
        <p:nvCxnSpPr>
          <p:cNvPr id="10250" name="Straight Connector 49"/>
          <p:cNvCxnSpPr>
            <a:cxnSpLocks noChangeShapeType="1"/>
          </p:cNvCxnSpPr>
          <p:nvPr/>
        </p:nvCxnSpPr>
        <p:spPr bwMode="auto">
          <a:xfrm rot="5400000">
            <a:off x="-837406" y="4514056"/>
            <a:ext cx="2438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251" name="Straight Connector 50"/>
          <p:cNvCxnSpPr>
            <a:cxnSpLocks noChangeShapeType="1"/>
          </p:cNvCxnSpPr>
          <p:nvPr/>
        </p:nvCxnSpPr>
        <p:spPr bwMode="auto">
          <a:xfrm rot="10800000">
            <a:off x="381000" y="5734050"/>
            <a:ext cx="25908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252" name="Oval 84"/>
          <p:cNvSpPr>
            <a:spLocks noChangeArrowheads="1"/>
          </p:cNvSpPr>
          <p:nvPr/>
        </p:nvSpPr>
        <p:spPr bwMode="auto">
          <a:xfrm>
            <a:off x="1066800" y="44386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53" name="Oval 84"/>
          <p:cNvSpPr>
            <a:spLocks noChangeArrowheads="1"/>
          </p:cNvSpPr>
          <p:nvPr/>
        </p:nvSpPr>
        <p:spPr bwMode="auto">
          <a:xfrm>
            <a:off x="2422525" y="3413125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54" name="Oval 84"/>
          <p:cNvSpPr>
            <a:spLocks noChangeArrowheads="1"/>
          </p:cNvSpPr>
          <p:nvPr/>
        </p:nvSpPr>
        <p:spPr bwMode="auto">
          <a:xfrm>
            <a:off x="2209800" y="45148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55" name="Oval 84"/>
          <p:cNvSpPr>
            <a:spLocks noChangeArrowheads="1"/>
          </p:cNvSpPr>
          <p:nvPr/>
        </p:nvSpPr>
        <p:spPr bwMode="auto">
          <a:xfrm>
            <a:off x="1600200" y="48196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56" name="Oval 84"/>
          <p:cNvSpPr>
            <a:spLocks noChangeArrowheads="1"/>
          </p:cNvSpPr>
          <p:nvPr/>
        </p:nvSpPr>
        <p:spPr bwMode="auto">
          <a:xfrm>
            <a:off x="1371600" y="54292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0257" name="Straight Connector 89"/>
          <p:cNvCxnSpPr>
            <a:cxnSpLocks noChangeShapeType="1"/>
          </p:cNvCxnSpPr>
          <p:nvPr/>
        </p:nvCxnSpPr>
        <p:spPr bwMode="auto">
          <a:xfrm rot="5400000" flipH="1" flipV="1">
            <a:off x="1395412" y="5176838"/>
            <a:ext cx="403225" cy="146050"/>
          </a:xfrm>
          <a:prstGeom prst="lin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10258" name="Straight Connector 94"/>
          <p:cNvCxnSpPr>
            <a:cxnSpLocks noChangeShapeType="1"/>
            <a:stCxn id="10255" idx="7"/>
            <a:endCxn id="10254" idx="3"/>
          </p:cNvCxnSpPr>
          <p:nvPr/>
        </p:nvCxnSpPr>
        <p:spPr bwMode="auto">
          <a:xfrm rot="5400000" flipH="1" flipV="1">
            <a:off x="1955800" y="4565650"/>
            <a:ext cx="133350" cy="444500"/>
          </a:xfrm>
          <a:prstGeom prst="lin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10259" name="Straight Connector 99"/>
          <p:cNvCxnSpPr>
            <a:cxnSpLocks noChangeShapeType="1"/>
            <a:stCxn id="10254" idx="0"/>
          </p:cNvCxnSpPr>
          <p:nvPr/>
        </p:nvCxnSpPr>
        <p:spPr bwMode="auto">
          <a:xfrm rot="16200000" flipV="1">
            <a:off x="1665287" y="3852863"/>
            <a:ext cx="949325" cy="374650"/>
          </a:xfrm>
          <a:prstGeom prst="lin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10260" name="Straight Connector 103"/>
          <p:cNvCxnSpPr>
            <a:cxnSpLocks noChangeShapeType="1"/>
            <a:stCxn id="10266" idx="0"/>
            <a:endCxn id="10252" idx="4"/>
          </p:cNvCxnSpPr>
          <p:nvPr/>
        </p:nvCxnSpPr>
        <p:spPr bwMode="auto">
          <a:xfrm rot="5400000" flipH="1" flipV="1">
            <a:off x="958850" y="4899025"/>
            <a:ext cx="444500" cy="6350"/>
          </a:xfrm>
          <a:prstGeom prst="lin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10261" name="Straight Connector 106"/>
          <p:cNvCxnSpPr>
            <a:cxnSpLocks noChangeShapeType="1"/>
            <a:stCxn id="10252" idx="7"/>
            <a:endCxn id="10264" idx="3"/>
          </p:cNvCxnSpPr>
          <p:nvPr/>
        </p:nvCxnSpPr>
        <p:spPr bwMode="auto">
          <a:xfrm rot="5400000" flipH="1" flipV="1">
            <a:off x="1231900" y="4070350"/>
            <a:ext cx="438150" cy="368300"/>
          </a:xfrm>
          <a:prstGeom prst="lin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10262" name="Straight Connector 109"/>
          <p:cNvCxnSpPr>
            <a:cxnSpLocks noChangeShapeType="1"/>
          </p:cNvCxnSpPr>
          <p:nvPr/>
        </p:nvCxnSpPr>
        <p:spPr bwMode="auto">
          <a:xfrm rot="10800000" flipV="1">
            <a:off x="1828800" y="3600450"/>
            <a:ext cx="638175" cy="295275"/>
          </a:xfrm>
          <a:prstGeom prst="lin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10263" name="Straight Connector 112"/>
          <p:cNvCxnSpPr>
            <a:cxnSpLocks noChangeShapeType="1"/>
          </p:cNvCxnSpPr>
          <p:nvPr/>
        </p:nvCxnSpPr>
        <p:spPr bwMode="auto">
          <a:xfrm rot="5400000">
            <a:off x="228600" y="5124450"/>
            <a:ext cx="762000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264" name="Oval 84"/>
          <p:cNvSpPr>
            <a:spLocks noChangeArrowheads="1"/>
          </p:cNvSpPr>
          <p:nvPr/>
        </p:nvSpPr>
        <p:spPr bwMode="auto">
          <a:xfrm>
            <a:off x="1600200" y="38290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65" name="Oval 130"/>
          <p:cNvSpPr>
            <a:spLocks noChangeArrowheads="1"/>
          </p:cNvSpPr>
          <p:nvPr/>
        </p:nvSpPr>
        <p:spPr bwMode="auto">
          <a:xfrm>
            <a:off x="1800225" y="3376613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66" name="Oval 84"/>
          <p:cNvSpPr>
            <a:spLocks noChangeArrowheads="1"/>
          </p:cNvSpPr>
          <p:nvPr/>
        </p:nvSpPr>
        <p:spPr bwMode="auto">
          <a:xfrm>
            <a:off x="1060450" y="5124450"/>
            <a:ext cx="234950" cy="241300"/>
          </a:xfrm>
          <a:prstGeom prst="ellipse">
            <a:avLst/>
          </a:prstGeom>
          <a:solidFill>
            <a:srgbClr val="7A0019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895600" y="5505450"/>
            <a:ext cx="533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57200" y="4591050"/>
            <a:ext cx="533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-228600" y="2971800"/>
            <a:ext cx="121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kern="0" dirty="0"/>
              <a:t>time</a:t>
            </a:r>
          </a:p>
        </p:txBody>
      </p:sp>
      <p:sp>
        <p:nvSpPr>
          <p:cNvPr id="10270" name="Rectangle 12"/>
          <p:cNvSpPr>
            <a:spLocks noChangeArrowheads="1"/>
          </p:cNvSpPr>
          <p:nvPr/>
        </p:nvSpPr>
        <p:spPr bwMode="auto">
          <a:xfrm>
            <a:off x="5715000" y="326707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Continuous Query + </a:t>
            </a:r>
            <a:br>
              <a:rPr lang="en-US" sz="1800" b="1"/>
            </a:br>
            <a:r>
              <a:rPr lang="en-US" sz="1800" b="1"/>
              <a:t>Cloaked  Location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038600" y="5210175"/>
            <a:ext cx="2667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Location Anonymizer</a:t>
            </a:r>
          </a:p>
        </p:txBody>
      </p:sp>
      <p:sp>
        <p:nvSpPr>
          <p:cNvPr id="10272" name="Right Arrow 142"/>
          <p:cNvSpPr>
            <a:spLocks noChangeArrowheads="1"/>
          </p:cNvSpPr>
          <p:nvPr/>
        </p:nvSpPr>
        <p:spPr bwMode="auto">
          <a:xfrm>
            <a:off x="3429000" y="4187825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73" name="Right Arrow 143"/>
          <p:cNvSpPr>
            <a:spLocks noChangeArrowheads="1"/>
          </p:cNvSpPr>
          <p:nvPr/>
        </p:nvSpPr>
        <p:spPr bwMode="auto">
          <a:xfrm rot="10800000">
            <a:off x="3429000" y="4505325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74" name="Rectangle 12"/>
          <p:cNvSpPr>
            <a:spLocks noChangeArrowheads="1"/>
          </p:cNvSpPr>
          <p:nvPr/>
        </p:nvSpPr>
        <p:spPr bwMode="auto">
          <a:xfrm>
            <a:off x="2819400" y="482123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Answer</a:t>
            </a:r>
          </a:p>
        </p:txBody>
      </p:sp>
      <p:pic>
        <p:nvPicPr>
          <p:cNvPr id="10275" name="Picture 5" descr="C:\Documents and Settings\ted\Local Settings\Temporary Internet Files\Content.IE5\BJH7VPCC\MCj043264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6" name="Rounded Rectangular Callout 76"/>
          <p:cNvSpPr>
            <a:spLocks noChangeArrowheads="1"/>
          </p:cNvSpPr>
          <p:nvPr/>
        </p:nvSpPr>
        <p:spPr bwMode="auto">
          <a:xfrm>
            <a:off x="2057400" y="838200"/>
            <a:ext cx="4114800" cy="1905000"/>
          </a:xfrm>
          <a:prstGeom prst="wedgeRoundRectCallout">
            <a:avLst>
              <a:gd name="adj1" fmla="val 28426"/>
              <a:gd name="adj2" fmla="val 95898"/>
              <a:gd name="adj3" fmla="val 16667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77" name="Picture 6" descr="C:\Documents and Settings\ted\Local Settings\Temporary Internet Files\Content.IE5\DSGRDXK9\MCj043162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104775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990600" y="3429000"/>
            <a:ext cx="1981200" cy="1676400"/>
          </a:xfrm>
          <a:prstGeom prst="rect">
            <a:avLst/>
          </a:prstGeom>
          <a:solidFill>
            <a:srgbClr val="FFCC99">
              <a:alpha val="50000"/>
            </a:srgbClr>
          </a:solidFill>
          <a:ln w="127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2209800" y="2286000"/>
            <a:ext cx="1752600" cy="1676400"/>
          </a:xfrm>
          <a:prstGeom prst="rect">
            <a:avLst/>
          </a:prstGeom>
          <a:solidFill>
            <a:srgbClr val="FFCC99">
              <a:alpha val="50000"/>
            </a:srgbClr>
          </a:solidFill>
          <a:ln w="127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9800" y="2895600"/>
            <a:ext cx="1219200" cy="1066800"/>
            <a:chOff x="4272" y="2112"/>
            <a:chExt cx="768" cy="672"/>
          </a:xfrm>
        </p:grpSpPr>
        <p:sp>
          <p:nvSpPr>
            <p:cNvPr id="339971" name="Rectangle 3"/>
            <p:cNvSpPr>
              <a:spLocks noChangeArrowheads="1"/>
            </p:cNvSpPr>
            <p:nvPr/>
          </p:nvSpPr>
          <p:spPr bwMode="auto">
            <a:xfrm>
              <a:off x="4272" y="2112"/>
              <a:ext cx="528" cy="672"/>
            </a:xfrm>
            <a:prstGeom prst="rect">
              <a:avLst/>
            </a:prstGeom>
            <a:solidFill>
              <a:srgbClr val="A5002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2" name="Rectangle 4"/>
            <p:cNvSpPr>
              <a:spLocks noChangeArrowheads="1"/>
            </p:cNvSpPr>
            <p:nvPr/>
          </p:nvSpPr>
          <p:spPr bwMode="auto">
            <a:xfrm>
              <a:off x="4800" y="2352"/>
              <a:ext cx="240" cy="432"/>
            </a:xfrm>
            <a:prstGeom prst="rect">
              <a:avLst/>
            </a:prstGeom>
            <a:solidFill>
              <a:srgbClr val="A5002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3" name="AutoShape 5"/>
            <p:cNvSpPr>
              <a:spLocks noChangeArrowheads="1"/>
            </p:cNvSpPr>
            <p:nvPr/>
          </p:nvSpPr>
          <p:spPr bwMode="auto">
            <a:xfrm>
              <a:off x="4512" y="2118"/>
              <a:ext cx="528" cy="522"/>
            </a:xfrm>
            <a:prstGeom prst="roundRect">
              <a:avLst>
                <a:gd name="adj" fmla="val 50000"/>
              </a:avLst>
            </a:prstGeom>
            <a:solidFill>
              <a:srgbClr val="A50021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990600" y="4648200"/>
            <a:ext cx="461963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90033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990033"/>
                </a:solidFill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3276600" y="2286000"/>
            <a:ext cx="6937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90033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990033"/>
                </a:solidFill>
                <a:latin typeface="Arial" charset="0"/>
                <a:cs typeface="Arial" charset="0"/>
              </a:rPr>
              <a:t>i+</a:t>
            </a:r>
            <a:r>
              <a:rPr lang="en-US" b="1" baseline="-25000">
                <a:solidFill>
                  <a:srgbClr val="990033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39980" name="AutoShape 12"/>
          <p:cNvSpPr>
            <a:spLocks noChangeArrowheads="1"/>
          </p:cNvSpPr>
          <p:nvPr/>
        </p:nvSpPr>
        <p:spPr bwMode="auto">
          <a:xfrm>
            <a:off x="457200" y="2895600"/>
            <a:ext cx="2971800" cy="2667000"/>
          </a:xfrm>
          <a:prstGeom prst="roundRect">
            <a:avLst>
              <a:gd name="adj" fmla="val 18384"/>
            </a:avLst>
          </a:prstGeom>
          <a:noFill/>
          <a:ln w="38100" algn="ctr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2" name="AutoShape 14"/>
          <p:cNvSpPr>
            <a:spLocks noChangeArrowheads="1"/>
          </p:cNvSpPr>
          <p:nvPr/>
        </p:nvSpPr>
        <p:spPr bwMode="auto">
          <a:xfrm>
            <a:off x="609600" y="914400"/>
            <a:ext cx="2590800" cy="1143000"/>
          </a:xfrm>
          <a:prstGeom prst="wedgeEllipseCallout">
            <a:avLst>
              <a:gd name="adj1" fmla="val 22060"/>
              <a:gd name="adj2" fmla="val 144861"/>
            </a:avLst>
          </a:prstGeom>
          <a:solidFill>
            <a:srgbClr val="FFCC00"/>
          </a:solidFill>
          <a:ln w="38100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>
                <a:solidFill>
                  <a:srgbClr val="990033"/>
                </a:solidFill>
                <a:latin typeface="Arial" charset="0"/>
                <a:cs typeface="Arial" charset="0"/>
              </a:rPr>
              <a:t>I know you are here!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334000" y="2057400"/>
            <a:ext cx="0" cy="3429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5329238" y="5486400"/>
            <a:ext cx="35052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6553200" y="3810000"/>
            <a:ext cx="533400" cy="457200"/>
            <a:chOff x="4128" y="2208"/>
            <a:chExt cx="336" cy="288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209" y="2208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6553200" y="3124200"/>
            <a:ext cx="533400" cy="457200"/>
            <a:chOff x="4128" y="1776"/>
            <a:chExt cx="336" cy="288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128" y="1872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4209" y="1776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7407275" y="3124200"/>
            <a:ext cx="523875" cy="457200"/>
            <a:chOff x="4666" y="1776"/>
            <a:chExt cx="330" cy="288"/>
          </a:xfrm>
        </p:grpSpPr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4666" y="1872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752" y="1776"/>
              <a:ext cx="24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7262813" y="4114800"/>
            <a:ext cx="533400" cy="457200"/>
            <a:chOff x="4575" y="2400"/>
            <a:chExt cx="336" cy="288"/>
          </a:xfrm>
        </p:grpSpPr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4575" y="2496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4656" y="2400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5586413" y="3962400"/>
            <a:ext cx="465137" cy="457200"/>
            <a:chOff x="3519" y="2304"/>
            <a:chExt cx="293" cy="288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519" y="2400"/>
              <a:ext cx="96" cy="96"/>
            </a:xfrm>
            <a:prstGeom prst="ellipse">
              <a:avLst/>
            </a:prstGeom>
            <a:solidFill>
              <a:srgbClr val="9900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643" y="2304"/>
              <a:ext cx="16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6246813" y="4800600"/>
            <a:ext cx="508000" cy="457200"/>
            <a:chOff x="3935" y="2832"/>
            <a:chExt cx="320" cy="288"/>
          </a:xfrm>
        </p:grpSpPr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935" y="2928"/>
              <a:ext cx="96" cy="96"/>
            </a:xfrm>
            <a:prstGeom prst="ellipse">
              <a:avLst/>
            </a:prstGeom>
            <a:solidFill>
              <a:srgbClr val="9900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4032" y="2832"/>
              <a:ext cx="22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J</a:t>
              </a:r>
            </a:p>
          </p:txBody>
        </p:sp>
      </p:grpSp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7262813" y="3581400"/>
            <a:ext cx="533400" cy="457200"/>
            <a:chOff x="4575" y="2064"/>
            <a:chExt cx="336" cy="288"/>
          </a:xfrm>
        </p:grpSpPr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4575" y="2160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4656" y="2064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41" name="Group 27"/>
          <p:cNvGrpSpPr>
            <a:grpSpLocks/>
          </p:cNvGrpSpPr>
          <p:nvPr/>
        </p:nvGrpSpPr>
        <p:grpSpPr bwMode="auto">
          <a:xfrm>
            <a:off x="6272213" y="2286000"/>
            <a:ext cx="515937" cy="457200"/>
            <a:chOff x="3951" y="1248"/>
            <a:chExt cx="325" cy="288"/>
          </a:xfrm>
        </p:grpSpPr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3951" y="1344"/>
              <a:ext cx="96" cy="96"/>
            </a:xfrm>
            <a:prstGeom prst="ellipse">
              <a:avLst/>
            </a:prstGeom>
            <a:solidFill>
              <a:srgbClr val="9900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4043" y="1248"/>
              <a:ext cx="23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44" name="Group 30"/>
          <p:cNvGrpSpPr>
            <a:grpSpLocks/>
          </p:cNvGrpSpPr>
          <p:nvPr/>
        </p:nvGrpSpPr>
        <p:grpSpPr bwMode="auto">
          <a:xfrm>
            <a:off x="5510213" y="2895600"/>
            <a:ext cx="533400" cy="457200"/>
            <a:chOff x="3471" y="1632"/>
            <a:chExt cx="336" cy="288"/>
          </a:xfrm>
        </p:grpSpPr>
        <p:sp>
          <p:nvSpPr>
            <p:cNvPr id="45" name="Oval 31"/>
            <p:cNvSpPr>
              <a:spLocks noChangeArrowheads="1"/>
            </p:cNvSpPr>
            <p:nvPr/>
          </p:nvSpPr>
          <p:spPr bwMode="auto">
            <a:xfrm>
              <a:off x="3471" y="1728"/>
              <a:ext cx="96" cy="96"/>
            </a:xfrm>
            <a:prstGeom prst="ellipse">
              <a:avLst/>
            </a:prstGeom>
            <a:solidFill>
              <a:srgbClr val="9900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3552" y="1632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grpSp>
        <p:nvGrpSpPr>
          <p:cNvPr id="47" name="Group 33"/>
          <p:cNvGrpSpPr>
            <a:grpSpLocks/>
          </p:cNvGrpSpPr>
          <p:nvPr/>
        </p:nvGrpSpPr>
        <p:grpSpPr bwMode="auto">
          <a:xfrm>
            <a:off x="7720013" y="4800600"/>
            <a:ext cx="533400" cy="457200"/>
            <a:chOff x="4863" y="2832"/>
            <a:chExt cx="336" cy="288"/>
          </a:xfrm>
        </p:grpSpPr>
        <p:sp>
          <p:nvSpPr>
            <p:cNvPr id="48" name="Oval 34"/>
            <p:cNvSpPr>
              <a:spLocks noChangeArrowheads="1"/>
            </p:cNvSpPr>
            <p:nvPr/>
          </p:nvSpPr>
          <p:spPr bwMode="auto">
            <a:xfrm>
              <a:off x="4863" y="2928"/>
              <a:ext cx="96" cy="96"/>
            </a:xfrm>
            <a:prstGeom prst="ellipse">
              <a:avLst/>
            </a:prstGeom>
            <a:solidFill>
              <a:srgbClr val="9933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4944" y="2832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7720013" y="2514600"/>
            <a:ext cx="541337" cy="457200"/>
            <a:chOff x="4863" y="1392"/>
            <a:chExt cx="341" cy="288"/>
          </a:xfrm>
        </p:grpSpPr>
        <p:sp>
          <p:nvSpPr>
            <p:cNvPr id="51" name="Oval 37"/>
            <p:cNvSpPr>
              <a:spLocks noChangeArrowheads="1"/>
            </p:cNvSpPr>
            <p:nvPr/>
          </p:nvSpPr>
          <p:spPr bwMode="auto">
            <a:xfrm>
              <a:off x="4863" y="1488"/>
              <a:ext cx="96" cy="96"/>
            </a:xfrm>
            <a:prstGeom prst="ellipse">
              <a:avLst/>
            </a:prstGeom>
            <a:solidFill>
              <a:srgbClr val="99003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4939" y="1392"/>
              <a:ext cx="26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33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6324600" y="2971800"/>
            <a:ext cx="1828800" cy="1752600"/>
          </a:xfrm>
          <a:prstGeom prst="rect">
            <a:avLst/>
          </a:prstGeom>
          <a:solidFill>
            <a:srgbClr val="FFCC99">
              <a:alpha val="3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Privacy Attacks to Continuous Movements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3400" y="5638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Maximum Movement Boundary Attack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486400" y="5715000"/>
            <a:ext cx="3194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Query Tracking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0295 -4.44444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7344 0.0888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4.44444E-6 L -0.1125 -0.1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0.1333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6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0.1401 0.13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6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9045 0.155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3907 0.03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8594 0.0222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823 -0.0333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1128 -0.0555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556 L 0.1 3.33333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4444 L -0.18715 -0.0222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8889 L 0.03489 0.0555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33 L 0.07656 -0.1222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5 -4.44444E-6 L 0.01961 -0.1777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/>
      <p:bldP spid="339977" grpId="0" animBg="1"/>
      <p:bldP spid="339978" grpId="0"/>
      <p:bldP spid="339979" grpId="0"/>
      <p:bldP spid="339980" grpId="0" animBg="1"/>
      <p:bldP spid="339982" grpId="0" animBg="1"/>
      <p:bldP spid="18" grpId="0" animBg="1"/>
      <p:bldP spid="19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87313"/>
            <a:ext cx="8610600" cy="762000"/>
          </a:xfrm>
        </p:spPr>
        <p:txBody>
          <a:bodyPr/>
          <a:lstStyle/>
          <a:p>
            <a:r>
              <a:rPr lang="en-US" sz="2800" dirty="0"/>
              <a:t>Solution to Maximum Movement Boundary Attack </a:t>
            </a:r>
            <a:br>
              <a:rPr lang="en-US" sz="2800" dirty="0"/>
            </a:b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95375"/>
            <a:ext cx="8153400" cy="12366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sz="2400" b="0" dirty="0"/>
              <a:t>Two consecutive cloaked regions</a:t>
            </a:r>
            <a:r>
              <a:rPr lang="en-US" sz="2400" b="0" i="1" dirty="0"/>
              <a:t> </a:t>
            </a:r>
            <a:r>
              <a:rPr lang="en-US" sz="2400" b="0" i="1" dirty="0" err="1">
                <a:solidFill>
                  <a:srgbClr val="A50021"/>
                </a:solidFill>
              </a:rPr>
              <a:t>R</a:t>
            </a:r>
            <a:r>
              <a:rPr lang="en-US" sz="2400" b="0" i="1" baseline="-25000" dirty="0" err="1">
                <a:solidFill>
                  <a:srgbClr val="A50021"/>
                </a:solidFill>
              </a:rPr>
              <a:t>i</a:t>
            </a:r>
            <a:r>
              <a:rPr lang="en-US" sz="2400" b="0" dirty="0"/>
              <a:t> and </a:t>
            </a:r>
            <a:r>
              <a:rPr lang="en-US" sz="2400" b="0" i="1" dirty="0">
                <a:solidFill>
                  <a:srgbClr val="A50021"/>
                </a:solidFill>
              </a:rPr>
              <a:t>R</a:t>
            </a:r>
            <a:r>
              <a:rPr lang="en-US" sz="2400" b="0" i="1" baseline="-25000" dirty="0">
                <a:solidFill>
                  <a:srgbClr val="A50021"/>
                </a:solidFill>
              </a:rPr>
              <a:t>i+1</a:t>
            </a:r>
            <a:r>
              <a:rPr lang="en-US" sz="2400" b="0" dirty="0"/>
              <a:t> from the same users are free from the maximum movement boundary attack if one of these three conditions hold:</a:t>
            </a:r>
          </a:p>
          <a:p>
            <a:endParaRPr lang="en-US" sz="2400" b="0" dirty="0"/>
          </a:p>
        </p:txBody>
      </p:sp>
      <p:sp>
        <p:nvSpPr>
          <p:cNvPr id="403482" name="Rectangle 26"/>
          <p:cNvSpPr>
            <a:spLocks noChangeArrowheads="1"/>
          </p:cNvSpPr>
          <p:nvPr/>
        </p:nvSpPr>
        <p:spPr bwMode="auto">
          <a:xfrm>
            <a:off x="1981200" y="10406063"/>
            <a:ext cx="45497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B90337"/>
              </a:buClr>
              <a:buFont typeface="Wingdings" pitchFamily="2" charset="2"/>
              <a:buNone/>
            </a:pPr>
            <a:r>
              <a:rPr lang="en-US" sz="2000" b="1">
                <a:latin typeface="Arial" charset="0"/>
                <a:cs typeface="Arial" charset="0"/>
              </a:rPr>
              <a:t>The MMB of </a:t>
            </a:r>
            <a:r>
              <a:rPr lang="en-US" sz="2000" b="1" i="1">
                <a:latin typeface="Arial" charset="0"/>
                <a:cs typeface="Arial" charset="0"/>
              </a:rPr>
              <a:t>R</a:t>
            </a:r>
            <a:r>
              <a:rPr lang="en-US" sz="2000" b="1" i="1" baseline="-25000">
                <a:latin typeface="Arial" charset="0"/>
                <a:cs typeface="Arial" charset="0"/>
              </a:rPr>
              <a:t>i</a:t>
            </a:r>
            <a:r>
              <a:rPr lang="en-US" sz="2000" b="1" baseline="-25000">
                <a:latin typeface="Arial" charset="0"/>
                <a:cs typeface="Arial" charset="0"/>
              </a:rPr>
              <a:t> </a:t>
            </a:r>
            <a:r>
              <a:rPr lang="en-US" sz="2000" b="1">
                <a:latin typeface="Arial" charset="0"/>
                <a:cs typeface="Arial" charset="0"/>
              </a:rPr>
              <a:t>totally covers </a:t>
            </a:r>
            <a:r>
              <a:rPr lang="en-US" sz="2000" b="1" i="1">
                <a:latin typeface="Arial" charset="0"/>
                <a:cs typeface="Arial" charset="0"/>
              </a:rPr>
              <a:t>R</a:t>
            </a:r>
            <a:r>
              <a:rPr lang="en-US" sz="2000" b="1" i="1" baseline="-25000">
                <a:latin typeface="Arial" charset="0"/>
                <a:cs typeface="Arial" charset="0"/>
              </a:rPr>
              <a:t>i</a:t>
            </a:r>
            <a:r>
              <a:rPr lang="en-US" sz="2000" b="1" baseline="-25000">
                <a:latin typeface="Arial" charset="0"/>
                <a:cs typeface="Arial" charset="0"/>
              </a:rPr>
              <a:t>+1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39713" y="3908425"/>
            <a:ext cx="2643187" cy="2362200"/>
            <a:chOff x="2541" y="1728"/>
            <a:chExt cx="2297" cy="2064"/>
          </a:xfrm>
        </p:grpSpPr>
        <p:sp>
          <p:nvSpPr>
            <p:cNvPr id="403484" name="Rectangle 28"/>
            <p:cNvSpPr>
              <a:spLocks noChangeArrowheads="1"/>
            </p:cNvSpPr>
            <p:nvPr/>
          </p:nvSpPr>
          <p:spPr bwMode="auto">
            <a:xfrm>
              <a:off x="2877" y="2448"/>
              <a:ext cx="1248" cy="1056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3645" y="1728"/>
              <a:ext cx="1104" cy="1056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645" y="2112"/>
              <a:ext cx="768" cy="672"/>
              <a:chOff x="4272" y="2112"/>
              <a:chExt cx="768" cy="672"/>
            </a:xfrm>
          </p:grpSpPr>
          <p:sp>
            <p:nvSpPr>
              <p:cNvPr id="403487" name="Rectangle 31"/>
              <p:cNvSpPr>
                <a:spLocks noChangeArrowheads="1"/>
              </p:cNvSpPr>
              <p:nvPr/>
            </p:nvSpPr>
            <p:spPr bwMode="auto">
              <a:xfrm>
                <a:off x="4272" y="2112"/>
                <a:ext cx="528" cy="672"/>
              </a:xfrm>
              <a:prstGeom prst="rect">
                <a:avLst/>
              </a:prstGeom>
              <a:solidFill>
                <a:srgbClr val="A50021"/>
              </a:soli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488" name="Rectangle 32"/>
              <p:cNvSpPr>
                <a:spLocks noChangeArrowheads="1"/>
              </p:cNvSpPr>
              <p:nvPr/>
            </p:nvSpPr>
            <p:spPr bwMode="auto">
              <a:xfrm>
                <a:off x="4800" y="2352"/>
                <a:ext cx="240" cy="432"/>
              </a:xfrm>
              <a:prstGeom prst="rect">
                <a:avLst/>
              </a:prstGeom>
              <a:solidFill>
                <a:srgbClr val="A50021"/>
              </a:soli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489" name="AutoShape 33"/>
              <p:cNvSpPr>
                <a:spLocks noChangeArrowheads="1"/>
              </p:cNvSpPr>
              <p:nvPr/>
            </p:nvSpPr>
            <p:spPr bwMode="auto">
              <a:xfrm>
                <a:off x="4512" y="2118"/>
                <a:ext cx="528" cy="522"/>
              </a:xfrm>
              <a:prstGeom prst="roundRect">
                <a:avLst>
                  <a:gd name="adj" fmla="val 50000"/>
                </a:avLst>
              </a:prstGeom>
              <a:solidFill>
                <a:srgbClr val="A5002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403490" name="Text Box 34"/>
            <p:cNvSpPr txBox="1">
              <a:spLocks noChangeArrowheads="1"/>
            </p:cNvSpPr>
            <p:nvPr/>
          </p:nvSpPr>
          <p:spPr bwMode="auto">
            <a:xfrm>
              <a:off x="2822" y="3216"/>
              <a:ext cx="402" cy="4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403491" name="Text Box 35"/>
            <p:cNvSpPr txBox="1">
              <a:spLocks noChangeArrowheads="1"/>
            </p:cNvSpPr>
            <p:nvPr/>
          </p:nvSpPr>
          <p:spPr bwMode="auto">
            <a:xfrm>
              <a:off x="4235" y="1728"/>
              <a:ext cx="603" cy="39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i+</a:t>
              </a:r>
              <a:r>
                <a:rPr lang="en-US" b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3492" name="AutoShape 36"/>
            <p:cNvSpPr>
              <a:spLocks noChangeArrowheads="1"/>
            </p:cNvSpPr>
            <p:nvPr/>
          </p:nvSpPr>
          <p:spPr bwMode="auto">
            <a:xfrm>
              <a:off x="2541" y="2112"/>
              <a:ext cx="1872" cy="1680"/>
            </a:xfrm>
            <a:prstGeom prst="roundRect">
              <a:avLst>
                <a:gd name="adj" fmla="val 18384"/>
              </a:avLst>
            </a:prstGeom>
            <a:noFill/>
            <a:ln w="38100" algn="ctr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495" name="Rectangle 39"/>
          <p:cNvSpPr>
            <a:spLocks noChangeArrowheads="1"/>
          </p:cNvSpPr>
          <p:nvPr/>
        </p:nvSpPr>
        <p:spPr bwMode="auto">
          <a:xfrm>
            <a:off x="-496888" y="2652713"/>
            <a:ext cx="369093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 algn="l">
              <a:spcBef>
                <a:spcPct val="20000"/>
              </a:spcBef>
              <a:buClr>
                <a:srgbClr val="B90337"/>
              </a:buClr>
              <a:buFont typeface="Wingdings" pitchFamily="2" charset="2"/>
              <a:buAutoNum type="circleNumDbPlain"/>
            </a:pPr>
            <a:r>
              <a:rPr lang="en-US" sz="2200" dirty="0">
                <a:latin typeface="Times New Roman" pitchFamily="18" charset="0"/>
                <a:ea typeface="HyhwpEQ" pitchFamily="18" charset="-127"/>
              </a:rPr>
              <a:t>The overlapping area satisfies user requirements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497263" y="4046538"/>
            <a:ext cx="2255837" cy="2032000"/>
            <a:chOff x="2469" y="2549"/>
            <a:chExt cx="1421" cy="1280"/>
          </a:xfrm>
        </p:grpSpPr>
        <p:sp>
          <p:nvSpPr>
            <p:cNvPr id="403497" name="Rectangle 41"/>
            <p:cNvSpPr>
              <a:spLocks noChangeArrowheads="1"/>
            </p:cNvSpPr>
            <p:nvPr/>
          </p:nvSpPr>
          <p:spPr bwMode="auto">
            <a:xfrm>
              <a:off x="2469" y="2549"/>
              <a:ext cx="1421" cy="1280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98" name="Rectangle 42"/>
            <p:cNvSpPr>
              <a:spLocks noChangeArrowheads="1"/>
            </p:cNvSpPr>
            <p:nvPr/>
          </p:nvSpPr>
          <p:spPr bwMode="auto">
            <a:xfrm>
              <a:off x="2927" y="2692"/>
              <a:ext cx="800" cy="761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03" name="Text Box 47"/>
            <p:cNvSpPr txBox="1">
              <a:spLocks noChangeArrowheads="1"/>
            </p:cNvSpPr>
            <p:nvPr/>
          </p:nvSpPr>
          <p:spPr bwMode="auto">
            <a:xfrm>
              <a:off x="2483" y="3541"/>
              <a:ext cx="291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403504" name="Text Box 48"/>
            <p:cNvSpPr txBox="1">
              <a:spLocks noChangeArrowheads="1"/>
            </p:cNvSpPr>
            <p:nvPr/>
          </p:nvSpPr>
          <p:spPr bwMode="auto">
            <a:xfrm>
              <a:off x="3314" y="2670"/>
              <a:ext cx="437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i+</a:t>
              </a:r>
              <a:r>
                <a:rPr lang="en-US" b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403506" name="Rectangle 50"/>
          <p:cNvSpPr>
            <a:spLocks noChangeArrowheads="1"/>
          </p:cNvSpPr>
          <p:nvPr/>
        </p:nvSpPr>
        <p:spPr bwMode="auto">
          <a:xfrm>
            <a:off x="2690813" y="2698750"/>
            <a:ext cx="4318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 algn="l">
              <a:spcBef>
                <a:spcPct val="20000"/>
              </a:spcBef>
              <a:buClr>
                <a:srgbClr val="B90337"/>
              </a:buClr>
              <a:buFont typeface="Wingdings" pitchFamily="2" charset="2"/>
              <a:buAutoNum type="circleNumDbPlain" startAt="2"/>
            </a:pPr>
            <a:r>
              <a:rPr lang="en-US" sz="2200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 </a:t>
            </a:r>
            <a:r>
              <a:rPr lang="en-US" sz="2200" i="1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R</a:t>
            </a:r>
            <a:r>
              <a:rPr lang="en-US" sz="2200" i="1" baseline="-25000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i</a:t>
            </a:r>
            <a:r>
              <a:rPr lang="en-US" sz="2200">
                <a:latin typeface="Times New Roman" pitchFamily="18" charset="0"/>
                <a:ea typeface="HyhwpEQ" pitchFamily="18" charset="-127"/>
              </a:rPr>
              <a:t> totally covers </a:t>
            </a:r>
            <a:r>
              <a:rPr lang="en-US" sz="2200" i="1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R</a:t>
            </a:r>
            <a:r>
              <a:rPr lang="en-US" sz="2200" i="1" baseline="-25000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i+1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300788" y="3830638"/>
            <a:ext cx="2540000" cy="2478087"/>
            <a:chOff x="4111" y="2413"/>
            <a:chExt cx="1600" cy="1561"/>
          </a:xfrm>
        </p:grpSpPr>
        <p:sp>
          <p:nvSpPr>
            <p:cNvPr id="403508" name="Rectangle 52"/>
            <p:cNvSpPr>
              <a:spLocks noChangeArrowheads="1"/>
            </p:cNvSpPr>
            <p:nvPr/>
          </p:nvSpPr>
          <p:spPr bwMode="auto">
            <a:xfrm>
              <a:off x="4509" y="2862"/>
              <a:ext cx="904" cy="761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09" name="Rectangle 53"/>
            <p:cNvSpPr>
              <a:spLocks noChangeArrowheads="1"/>
            </p:cNvSpPr>
            <p:nvPr/>
          </p:nvSpPr>
          <p:spPr bwMode="auto">
            <a:xfrm>
              <a:off x="4809" y="2499"/>
              <a:ext cx="800" cy="761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127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14" name="Text Box 58"/>
            <p:cNvSpPr txBox="1">
              <a:spLocks noChangeArrowheads="1"/>
            </p:cNvSpPr>
            <p:nvPr/>
          </p:nvSpPr>
          <p:spPr bwMode="auto">
            <a:xfrm>
              <a:off x="4469" y="3359"/>
              <a:ext cx="291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403515" name="Text Box 59"/>
            <p:cNvSpPr txBox="1">
              <a:spLocks noChangeArrowheads="1"/>
            </p:cNvSpPr>
            <p:nvPr/>
          </p:nvSpPr>
          <p:spPr bwMode="auto">
            <a:xfrm>
              <a:off x="5196" y="2486"/>
              <a:ext cx="437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0033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b="1" i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i+</a:t>
              </a:r>
              <a:r>
                <a:rPr lang="en-US" b="1" baseline="-25000">
                  <a:solidFill>
                    <a:srgbClr val="990033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3516" name="AutoShape 60"/>
            <p:cNvSpPr>
              <a:spLocks noChangeArrowheads="1"/>
            </p:cNvSpPr>
            <p:nvPr/>
          </p:nvSpPr>
          <p:spPr bwMode="auto">
            <a:xfrm>
              <a:off x="4111" y="2413"/>
              <a:ext cx="1600" cy="1561"/>
            </a:xfrm>
            <a:prstGeom prst="roundRect">
              <a:avLst>
                <a:gd name="adj" fmla="val 18384"/>
              </a:avLst>
            </a:prstGeom>
            <a:noFill/>
            <a:ln w="38100" algn="ctr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518" name="Rectangle 62"/>
          <p:cNvSpPr>
            <a:spLocks noChangeArrowheads="1"/>
          </p:cNvSpPr>
          <p:nvPr/>
        </p:nvSpPr>
        <p:spPr bwMode="auto">
          <a:xfrm>
            <a:off x="5838825" y="2692400"/>
            <a:ext cx="345598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 algn="l">
              <a:spcBef>
                <a:spcPct val="20000"/>
              </a:spcBef>
              <a:buClr>
                <a:srgbClr val="B90337"/>
              </a:buClr>
              <a:buFont typeface="Wingdings" pitchFamily="2" charset="2"/>
              <a:buAutoNum type="circleNumDbPlain" startAt="3"/>
            </a:pPr>
            <a:r>
              <a:rPr lang="en-US" sz="2200">
                <a:latin typeface="Times New Roman" pitchFamily="18" charset="0"/>
                <a:ea typeface="HyhwpEQ" pitchFamily="18" charset="-127"/>
              </a:rPr>
              <a:t>The MBB of </a:t>
            </a:r>
            <a:r>
              <a:rPr lang="en-US" sz="2200" i="1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R</a:t>
            </a:r>
            <a:r>
              <a:rPr lang="en-US" sz="2200" i="1" baseline="-25000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i</a:t>
            </a:r>
            <a:r>
              <a:rPr lang="en-US" sz="2200">
                <a:latin typeface="Times New Roman" pitchFamily="18" charset="0"/>
                <a:ea typeface="HyhwpEQ" pitchFamily="18" charset="-127"/>
              </a:rPr>
              <a:t> totally covers </a:t>
            </a:r>
            <a:r>
              <a:rPr lang="en-US" sz="2200" i="1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R</a:t>
            </a:r>
            <a:r>
              <a:rPr lang="en-US" sz="2200" i="1" baseline="-25000">
                <a:solidFill>
                  <a:srgbClr val="A50021"/>
                </a:solidFill>
                <a:latin typeface="Times New Roman" pitchFamily="18" charset="0"/>
                <a:ea typeface="HyhwpEQ" pitchFamily="18" charset="-127"/>
              </a:rPr>
              <a:t>i+1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95" grpId="0"/>
      <p:bldP spid="403506" grpId="0"/>
      <p:bldP spid="403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834CCE6-20B2-464D-8C9A-E5565BD34B11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401427" name="Rectangle 19"/>
          <p:cNvSpPr>
            <a:spLocks noChangeArrowheads="1"/>
          </p:cNvSpPr>
          <p:nvPr/>
        </p:nvSpPr>
        <p:spPr bwMode="auto">
          <a:xfrm>
            <a:off x="6342063" y="3830638"/>
            <a:ext cx="1574800" cy="1671637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8" name="Rectangle 20"/>
          <p:cNvSpPr>
            <a:spLocks noChangeArrowheads="1"/>
          </p:cNvSpPr>
          <p:nvPr/>
        </p:nvSpPr>
        <p:spPr bwMode="auto">
          <a:xfrm>
            <a:off x="7154863" y="2890838"/>
            <a:ext cx="1565275" cy="1473200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1343025" y="4137025"/>
            <a:ext cx="1574800" cy="1676400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2155825" y="2994025"/>
            <a:ext cx="1752600" cy="1676400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3663"/>
            <a:ext cx="8153400" cy="762000"/>
          </a:xfrm>
        </p:spPr>
        <p:txBody>
          <a:bodyPr/>
          <a:lstStyle/>
          <a:p>
            <a:r>
              <a:rPr lang="en-US" sz="2800" dirty="0"/>
              <a:t>Solution to Maximum Movement Boundary Attack </a:t>
            </a:r>
            <a:br>
              <a:rPr lang="en-US" sz="2800" dirty="0"/>
            </a:b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085850"/>
            <a:ext cx="4302125" cy="130651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sz="2400" i="1">
                <a:solidFill>
                  <a:srgbClr val="A50021"/>
                </a:solidFill>
              </a:rPr>
              <a:t>Patching: </a:t>
            </a:r>
            <a:r>
              <a:rPr lang="en-US" sz="2400" b="0"/>
              <a:t>Combine the current cloaked spatial region with the previous one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85850"/>
            <a:ext cx="4419600" cy="1601788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sz="2400" i="1">
                <a:solidFill>
                  <a:srgbClr val="A50021"/>
                </a:solidFill>
              </a:rPr>
              <a:t>Delaying: </a:t>
            </a:r>
            <a:r>
              <a:rPr lang="en-US" sz="2400" b="0"/>
              <a:t>Postpone the update until the MMB covers the current cloaked spatial region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55825" y="3603625"/>
            <a:ext cx="1219200" cy="1066800"/>
            <a:chOff x="4272" y="2112"/>
            <a:chExt cx="768" cy="672"/>
          </a:xfrm>
        </p:grpSpPr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4272" y="2112"/>
              <a:ext cx="528" cy="672"/>
            </a:xfrm>
            <a:prstGeom prst="rect">
              <a:avLst/>
            </a:prstGeom>
            <a:solidFill>
              <a:srgbClr val="A5002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5" name="Rectangle 7"/>
            <p:cNvSpPr>
              <a:spLocks noChangeArrowheads="1"/>
            </p:cNvSpPr>
            <p:nvPr/>
          </p:nvSpPr>
          <p:spPr bwMode="auto">
            <a:xfrm>
              <a:off x="4800" y="2352"/>
              <a:ext cx="240" cy="432"/>
            </a:xfrm>
            <a:prstGeom prst="rect">
              <a:avLst/>
            </a:prstGeom>
            <a:solidFill>
              <a:srgbClr val="A5002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6" name="AutoShape 8"/>
            <p:cNvSpPr>
              <a:spLocks noChangeArrowheads="1"/>
            </p:cNvSpPr>
            <p:nvPr/>
          </p:nvSpPr>
          <p:spPr bwMode="auto">
            <a:xfrm>
              <a:off x="4512" y="2118"/>
              <a:ext cx="528" cy="522"/>
            </a:xfrm>
            <a:prstGeom prst="roundRect">
              <a:avLst>
                <a:gd name="adj" fmla="val 50000"/>
              </a:avLst>
            </a:prstGeom>
            <a:solidFill>
              <a:srgbClr val="A50021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1381125" y="5356225"/>
            <a:ext cx="461963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A50021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3222625" y="2994025"/>
            <a:ext cx="6937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A50021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i+</a:t>
            </a:r>
            <a:r>
              <a:rPr lang="en-US" b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01421" name="AutoShape 13"/>
          <p:cNvSpPr>
            <a:spLocks noChangeArrowheads="1"/>
          </p:cNvSpPr>
          <p:nvPr/>
        </p:nvSpPr>
        <p:spPr bwMode="auto">
          <a:xfrm>
            <a:off x="693738" y="3603625"/>
            <a:ext cx="2684462" cy="2667000"/>
          </a:xfrm>
          <a:prstGeom prst="roundRect">
            <a:avLst>
              <a:gd name="adj" fmla="val 18384"/>
            </a:avLst>
          </a:prstGeom>
          <a:noFill/>
          <a:ln w="25400" algn="ctr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22" name="Rectangle 14"/>
          <p:cNvSpPr>
            <a:spLocks noChangeArrowheads="1"/>
          </p:cNvSpPr>
          <p:nvPr/>
        </p:nvSpPr>
        <p:spPr bwMode="auto">
          <a:xfrm>
            <a:off x="1343025" y="2994025"/>
            <a:ext cx="2563813" cy="2813050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154863" y="3297238"/>
            <a:ext cx="1219200" cy="1066800"/>
            <a:chOff x="4507" y="2077"/>
            <a:chExt cx="768" cy="672"/>
          </a:xfrm>
        </p:grpSpPr>
        <p:sp>
          <p:nvSpPr>
            <p:cNvPr id="401424" name="Rectangle 16"/>
            <p:cNvSpPr>
              <a:spLocks noChangeArrowheads="1"/>
            </p:cNvSpPr>
            <p:nvPr/>
          </p:nvSpPr>
          <p:spPr bwMode="auto">
            <a:xfrm>
              <a:off x="4507" y="2077"/>
              <a:ext cx="528" cy="672"/>
            </a:xfrm>
            <a:prstGeom prst="rect">
              <a:avLst/>
            </a:prstGeom>
            <a:solidFill>
              <a:srgbClr val="CC00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25" name="Rectangle 17"/>
            <p:cNvSpPr>
              <a:spLocks noChangeArrowheads="1"/>
            </p:cNvSpPr>
            <p:nvPr/>
          </p:nvSpPr>
          <p:spPr bwMode="auto">
            <a:xfrm>
              <a:off x="5035" y="2317"/>
              <a:ext cx="240" cy="432"/>
            </a:xfrm>
            <a:prstGeom prst="rect">
              <a:avLst/>
            </a:prstGeom>
            <a:solidFill>
              <a:srgbClr val="CC00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26" name="AutoShape 18"/>
            <p:cNvSpPr>
              <a:spLocks noChangeArrowheads="1"/>
            </p:cNvSpPr>
            <p:nvPr/>
          </p:nvSpPr>
          <p:spPr bwMode="auto">
            <a:xfrm>
              <a:off x="4747" y="2077"/>
              <a:ext cx="528" cy="522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6380163" y="5049838"/>
            <a:ext cx="46196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A50021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8026400" y="2890838"/>
            <a:ext cx="6937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A50021"/>
                </a:solidFill>
                <a:latin typeface="Arial" charset="0"/>
                <a:cs typeface="Arial" charset="0"/>
              </a:rPr>
              <a:t>R</a:t>
            </a:r>
            <a:r>
              <a:rPr lang="en-US" b="1" i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i+</a:t>
            </a:r>
            <a:r>
              <a:rPr lang="en-US" b="1" baseline="-25000">
                <a:solidFill>
                  <a:srgbClr val="A5002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01431" name="AutoShape 23"/>
          <p:cNvSpPr>
            <a:spLocks noChangeArrowheads="1"/>
          </p:cNvSpPr>
          <p:nvPr/>
        </p:nvSpPr>
        <p:spPr bwMode="auto">
          <a:xfrm>
            <a:off x="5692775" y="3297238"/>
            <a:ext cx="2684463" cy="2667000"/>
          </a:xfrm>
          <a:prstGeom prst="roundRect">
            <a:avLst>
              <a:gd name="adj" fmla="val 18384"/>
            </a:avLst>
          </a:prstGeom>
          <a:noFill/>
          <a:ln w="25400" algn="ctr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32" name="AutoShape 24"/>
          <p:cNvSpPr>
            <a:spLocks noChangeArrowheads="1"/>
          </p:cNvSpPr>
          <p:nvPr/>
        </p:nvSpPr>
        <p:spPr bwMode="auto">
          <a:xfrm>
            <a:off x="5072063" y="2687638"/>
            <a:ext cx="3919537" cy="3775075"/>
          </a:xfrm>
          <a:prstGeom prst="roundRect">
            <a:avLst>
              <a:gd name="adj" fmla="val 18384"/>
            </a:avLst>
          </a:prstGeom>
          <a:noFill/>
          <a:ln w="38100" algn="ctr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7" grpId="0" animBg="1"/>
      <p:bldP spid="401428" grpId="0" animBg="1"/>
      <p:bldP spid="401418" grpId="0" animBg="1"/>
      <p:bldP spid="401429" grpId="0"/>
      <p:bldP spid="401430" grpId="0"/>
      <p:bldP spid="401431" grpId="0" animBg="1"/>
      <p:bldP spid="401431" grpId="1" animBg="1"/>
      <p:bldP spid="4014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9" name="Picture 3" descr="Typcial exit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2590800"/>
            <a:ext cx="2795588" cy="3571875"/>
          </a:xfrm>
          <a:prstGeom prst="rect">
            <a:avLst/>
          </a:prstGeom>
          <a:noFill/>
        </p:spPr>
      </p:pic>
      <p:pic>
        <p:nvPicPr>
          <p:cNvPr id="249860" name="Picture 4" descr="OH187Elo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" y="1014413"/>
            <a:ext cx="3494088" cy="3024187"/>
          </a:xfrm>
          <a:prstGeom prst="rect">
            <a:avLst/>
          </a:prstGeom>
          <a:noFill/>
        </p:spPr>
      </p:pic>
      <p:pic>
        <p:nvPicPr>
          <p:cNvPr id="249861" name="Picture 5" descr="trafficsi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1438" y="1905000"/>
            <a:ext cx="2098675" cy="2841625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Location-based Services: Then</a:t>
            </a:r>
            <a:endParaRPr lang="en-US" sz="3200" b="1" dirty="0" smtClean="0"/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04800" y="8382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23" name="Rectangle 43"/>
          <p:cNvSpPr>
            <a:spLocks noChangeArrowheads="1"/>
          </p:cNvSpPr>
          <p:nvPr/>
        </p:nvSpPr>
        <p:spPr bwMode="auto">
          <a:xfrm>
            <a:off x="6030913" y="2314575"/>
            <a:ext cx="2765425" cy="2573337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04524" name="Rectangle 44"/>
          <p:cNvSpPr>
            <a:spLocks noChangeArrowheads="1"/>
          </p:cNvSpPr>
          <p:nvPr/>
        </p:nvSpPr>
        <p:spPr bwMode="auto">
          <a:xfrm>
            <a:off x="5608638" y="2314575"/>
            <a:ext cx="3071812" cy="2573337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04519" name="Rectangle 39"/>
          <p:cNvSpPr>
            <a:spLocks noChangeArrowheads="1"/>
          </p:cNvSpPr>
          <p:nvPr/>
        </p:nvSpPr>
        <p:spPr bwMode="auto">
          <a:xfrm>
            <a:off x="6438900" y="2667000"/>
            <a:ext cx="1828800" cy="1752600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762000"/>
          </a:xfrm>
        </p:spPr>
        <p:txBody>
          <a:bodyPr/>
          <a:lstStyle/>
          <a:p>
            <a:r>
              <a:rPr lang="en-US" sz="3600" dirty="0"/>
              <a:t>Solution to Query Tracking Attack:</a:t>
            </a:r>
            <a:br>
              <a:rPr lang="en-US" sz="3600" dirty="0"/>
            </a:b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14450"/>
            <a:ext cx="4073525" cy="5314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2400" b="0" dirty="0"/>
              <a:t>Remember a set of users </a:t>
            </a:r>
            <a:r>
              <a:rPr lang="en-US" sz="2400" b="0" i="1" dirty="0"/>
              <a:t>S</a:t>
            </a:r>
            <a:r>
              <a:rPr lang="en-US" sz="2400" b="0" dirty="0"/>
              <a:t> that is contained in the cloaked spatial region when the query is initially registered with the database server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endParaRPr lang="en-US" sz="2400" b="0" dirty="0"/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2400" b="0" dirty="0"/>
              <a:t>Adjust the subsequent cloaked spatial regions to contain at least </a:t>
            </a:r>
            <a:r>
              <a:rPr lang="en-US" sz="2400" b="0" i="1" dirty="0"/>
              <a:t>k</a:t>
            </a:r>
            <a:r>
              <a:rPr lang="en-US" sz="2400" b="0" dirty="0"/>
              <a:t> of these users.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endParaRPr lang="en-US" sz="2400" b="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67500" y="3505200"/>
            <a:ext cx="533400" cy="457200"/>
            <a:chOff x="4128" y="2208"/>
            <a:chExt cx="336" cy="288"/>
          </a:xfrm>
        </p:grpSpPr>
        <p:sp>
          <p:nvSpPr>
            <p:cNvPr id="404487" name="Oval 7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88" name="Text Box 8"/>
            <p:cNvSpPr txBox="1">
              <a:spLocks noChangeArrowheads="1"/>
            </p:cNvSpPr>
            <p:nvPr/>
          </p:nvSpPr>
          <p:spPr bwMode="auto">
            <a:xfrm>
              <a:off x="4209" y="2208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67500" y="2819400"/>
            <a:ext cx="533400" cy="457200"/>
            <a:chOff x="4128" y="1776"/>
            <a:chExt cx="336" cy="288"/>
          </a:xfrm>
        </p:grpSpPr>
        <p:sp>
          <p:nvSpPr>
            <p:cNvPr id="404490" name="Oval 10"/>
            <p:cNvSpPr>
              <a:spLocks noChangeArrowheads="1"/>
            </p:cNvSpPr>
            <p:nvPr/>
          </p:nvSpPr>
          <p:spPr bwMode="auto">
            <a:xfrm>
              <a:off x="4128" y="1872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1" name="Text Box 11"/>
            <p:cNvSpPr txBox="1">
              <a:spLocks noChangeArrowheads="1"/>
            </p:cNvSpPr>
            <p:nvPr/>
          </p:nvSpPr>
          <p:spPr bwMode="auto">
            <a:xfrm>
              <a:off x="4209" y="1776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521575" y="2819400"/>
            <a:ext cx="523875" cy="457200"/>
            <a:chOff x="4666" y="1776"/>
            <a:chExt cx="330" cy="288"/>
          </a:xfrm>
        </p:grpSpPr>
        <p:sp>
          <p:nvSpPr>
            <p:cNvPr id="404493" name="Oval 13"/>
            <p:cNvSpPr>
              <a:spLocks noChangeArrowheads="1"/>
            </p:cNvSpPr>
            <p:nvPr/>
          </p:nvSpPr>
          <p:spPr bwMode="auto">
            <a:xfrm>
              <a:off x="4666" y="1872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4" name="Text Box 14"/>
            <p:cNvSpPr txBox="1">
              <a:spLocks noChangeArrowheads="1"/>
            </p:cNvSpPr>
            <p:nvPr/>
          </p:nvSpPr>
          <p:spPr bwMode="auto">
            <a:xfrm>
              <a:off x="4752" y="1776"/>
              <a:ext cx="24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377113" y="3810000"/>
            <a:ext cx="533400" cy="457200"/>
            <a:chOff x="4575" y="2400"/>
            <a:chExt cx="336" cy="288"/>
          </a:xfrm>
        </p:grpSpPr>
        <p:sp>
          <p:nvSpPr>
            <p:cNvPr id="404496" name="Oval 16"/>
            <p:cNvSpPr>
              <a:spLocks noChangeArrowheads="1"/>
            </p:cNvSpPr>
            <p:nvPr/>
          </p:nvSpPr>
          <p:spPr bwMode="auto">
            <a:xfrm>
              <a:off x="4575" y="2496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7" name="Text Box 17"/>
            <p:cNvSpPr txBox="1">
              <a:spLocks noChangeArrowheads="1"/>
            </p:cNvSpPr>
            <p:nvPr/>
          </p:nvSpPr>
          <p:spPr bwMode="auto">
            <a:xfrm>
              <a:off x="4656" y="2400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700713" y="3657600"/>
            <a:ext cx="465137" cy="457200"/>
            <a:chOff x="3519" y="2304"/>
            <a:chExt cx="293" cy="288"/>
          </a:xfrm>
        </p:grpSpPr>
        <p:sp>
          <p:nvSpPr>
            <p:cNvPr id="404499" name="Oval 19"/>
            <p:cNvSpPr>
              <a:spLocks noChangeArrowheads="1"/>
            </p:cNvSpPr>
            <p:nvPr/>
          </p:nvSpPr>
          <p:spPr bwMode="auto">
            <a:xfrm>
              <a:off x="3519" y="2400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00" name="Text Box 20"/>
            <p:cNvSpPr txBox="1">
              <a:spLocks noChangeArrowheads="1"/>
            </p:cNvSpPr>
            <p:nvPr/>
          </p:nvSpPr>
          <p:spPr bwMode="auto">
            <a:xfrm>
              <a:off x="3643" y="2304"/>
              <a:ext cx="169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361113" y="4495800"/>
            <a:ext cx="508000" cy="457200"/>
            <a:chOff x="3935" y="2832"/>
            <a:chExt cx="320" cy="288"/>
          </a:xfrm>
        </p:grpSpPr>
        <p:sp>
          <p:nvSpPr>
            <p:cNvPr id="404502" name="Oval 22"/>
            <p:cNvSpPr>
              <a:spLocks noChangeArrowheads="1"/>
            </p:cNvSpPr>
            <p:nvPr/>
          </p:nvSpPr>
          <p:spPr bwMode="auto">
            <a:xfrm>
              <a:off x="3935" y="2928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03" name="Text Box 23"/>
            <p:cNvSpPr txBox="1">
              <a:spLocks noChangeArrowheads="1"/>
            </p:cNvSpPr>
            <p:nvPr/>
          </p:nvSpPr>
          <p:spPr bwMode="auto">
            <a:xfrm>
              <a:off x="4032" y="2832"/>
              <a:ext cx="22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J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377113" y="3276600"/>
            <a:ext cx="533400" cy="457200"/>
            <a:chOff x="4575" y="2064"/>
            <a:chExt cx="336" cy="288"/>
          </a:xfrm>
        </p:grpSpPr>
        <p:sp>
          <p:nvSpPr>
            <p:cNvPr id="404505" name="Oval 25"/>
            <p:cNvSpPr>
              <a:spLocks noChangeArrowheads="1"/>
            </p:cNvSpPr>
            <p:nvPr/>
          </p:nvSpPr>
          <p:spPr bwMode="auto">
            <a:xfrm>
              <a:off x="4575" y="2160"/>
              <a:ext cx="96" cy="96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06" name="Text Box 26"/>
            <p:cNvSpPr txBox="1">
              <a:spLocks noChangeArrowheads="1"/>
            </p:cNvSpPr>
            <p:nvPr/>
          </p:nvSpPr>
          <p:spPr bwMode="auto">
            <a:xfrm>
              <a:off x="4656" y="2064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386513" y="1981200"/>
            <a:ext cx="515937" cy="457200"/>
            <a:chOff x="3951" y="1248"/>
            <a:chExt cx="325" cy="288"/>
          </a:xfrm>
        </p:grpSpPr>
        <p:sp>
          <p:nvSpPr>
            <p:cNvPr id="404508" name="Oval 28"/>
            <p:cNvSpPr>
              <a:spLocks noChangeArrowheads="1"/>
            </p:cNvSpPr>
            <p:nvPr/>
          </p:nvSpPr>
          <p:spPr bwMode="auto">
            <a:xfrm>
              <a:off x="3951" y="1344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09" name="Text Box 29"/>
            <p:cNvSpPr txBox="1">
              <a:spLocks noChangeArrowheads="1"/>
            </p:cNvSpPr>
            <p:nvPr/>
          </p:nvSpPr>
          <p:spPr bwMode="auto">
            <a:xfrm>
              <a:off x="4043" y="1248"/>
              <a:ext cx="233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624513" y="2590800"/>
            <a:ext cx="533400" cy="457200"/>
            <a:chOff x="3471" y="1632"/>
            <a:chExt cx="336" cy="288"/>
          </a:xfrm>
        </p:grpSpPr>
        <p:sp>
          <p:nvSpPr>
            <p:cNvPr id="404511" name="Oval 31"/>
            <p:cNvSpPr>
              <a:spLocks noChangeArrowheads="1"/>
            </p:cNvSpPr>
            <p:nvPr/>
          </p:nvSpPr>
          <p:spPr bwMode="auto">
            <a:xfrm>
              <a:off x="3471" y="1728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12" name="Text Box 32"/>
            <p:cNvSpPr txBox="1">
              <a:spLocks noChangeArrowheads="1"/>
            </p:cNvSpPr>
            <p:nvPr/>
          </p:nvSpPr>
          <p:spPr bwMode="auto">
            <a:xfrm>
              <a:off x="3552" y="1632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834313" y="4495800"/>
            <a:ext cx="533400" cy="457200"/>
            <a:chOff x="4863" y="2832"/>
            <a:chExt cx="336" cy="288"/>
          </a:xfrm>
        </p:grpSpPr>
        <p:sp>
          <p:nvSpPr>
            <p:cNvPr id="404514" name="Oval 34"/>
            <p:cNvSpPr>
              <a:spLocks noChangeArrowheads="1"/>
            </p:cNvSpPr>
            <p:nvPr/>
          </p:nvSpPr>
          <p:spPr bwMode="auto">
            <a:xfrm>
              <a:off x="4863" y="2928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15" name="Text Box 35"/>
            <p:cNvSpPr txBox="1">
              <a:spLocks noChangeArrowheads="1"/>
            </p:cNvSpPr>
            <p:nvPr/>
          </p:nvSpPr>
          <p:spPr bwMode="auto">
            <a:xfrm>
              <a:off x="4944" y="2832"/>
              <a:ext cx="25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7834313" y="2209800"/>
            <a:ext cx="541337" cy="457200"/>
            <a:chOff x="4863" y="1392"/>
            <a:chExt cx="341" cy="288"/>
          </a:xfrm>
        </p:grpSpPr>
        <p:sp>
          <p:nvSpPr>
            <p:cNvPr id="404517" name="Oval 37"/>
            <p:cNvSpPr>
              <a:spLocks noChangeArrowheads="1"/>
            </p:cNvSpPr>
            <p:nvPr/>
          </p:nvSpPr>
          <p:spPr bwMode="auto">
            <a:xfrm>
              <a:off x="4863" y="1488"/>
              <a:ext cx="96" cy="96"/>
            </a:xfrm>
            <a:prstGeom prst="ellipse">
              <a:avLst/>
            </a:prstGeom>
            <a:solidFill>
              <a:srgbClr val="A5002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18" name="Text Box 38"/>
            <p:cNvSpPr txBox="1">
              <a:spLocks noChangeArrowheads="1"/>
            </p:cNvSpPr>
            <p:nvPr/>
          </p:nvSpPr>
          <p:spPr bwMode="auto">
            <a:xfrm>
              <a:off x="4939" y="1392"/>
              <a:ext cx="26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0295 -4.44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7344 0.088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651 -0.078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3854 0.1458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0.1401 0.1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9045 0.155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3907 0.033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8594 0.0222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823 -0.0333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1128 -0.055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556 L 0.1 3.3333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4444 L -0.18715 -0.0222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8889 L 0.03489 0.0555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33 L 0.07656 -0.1222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5 -4.44444E-6 L 0.08541 0.0835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3" grpId="0" animBg="1"/>
      <p:bldP spid="404523" grpId="1" animBg="1"/>
      <p:bldP spid="404524" grpId="0" animBg="1"/>
      <p:bldP spid="4045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/>
          <p:cNvSpPr>
            <a:spLocks noChangeArrowheads="1"/>
          </p:cNvSpPr>
          <p:nvPr/>
        </p:nvSpPr>
        <p:spPr bwMode="auto">
          <a:xfrm>
            <a:off x="1728788" y="1979613"/>
            <a:ext cx="1573212" cy="1609725"/>
          </a:xfrm>
          <a:prstGeom prst="rect">
            <a:avLst/>
          </a:prstGeom>
          <a:solidFill>
            <a:srgbClr val="DDDDDD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19" name="Rectangle 32"/>
          <p:cNvSpPr>
            <a:spLocks noChangeArrowheads="1"/>
          </p:cNvSpPr>
          <p:nvPr/>
        </p:nvSpPr>
        <p:spPr bwMode="auto">
          <a:xfrm>
            <a:off x="1728788" y="1979613"/>
            <a:ext cx="1573212" cy="1609725"/>
          </a:xfrm>
          <a:prstGeom prst="rect">
            <a:avLst/>
          </a:prstGeom>
          <a:solidFill>
            <a:srgbClr val="FFCC99">
              <a:alpha val="50195"/>
            </a:srgbClr>
          </a:solidFill>
          <a:ln w="60325" cap="rnd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 smtClean="0"/>
              <a:t>Casper</a:t>
            </a:r>
            <a:r>
              <a:rPr lang="en-US" sz="4000" b="1" dirty="0" smtClean="0"/>
              <a:t>*</a:t>
            </a:r>
            <a:endParaRPr lang="en-US" sz="4000" dirty="0" smtClean="0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2690813" y="3449638"/>
            <a:ext cx="769937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b="1" i="1">
                <a:solidFill>
                  <a:srgbClr val="6600CC"/>
                </a:solidFill>
              </a:rPr>
              <a:t>m</a:t>
            </a:r>
            <a:r>
              <a:rPr lang="en-US" altLang="zh-HK" sz="2800" b="1" i="1" baseline="-25000">
                <a:solidFill>
                  <a:srgbClr val="6600CC"/>
                </a:solidFill>
              </a:rPr>
              <a:t>12</a:t>
            </a:r>
            <a:endParaRPr lang="en-US" sz="2800" b="1" i="1" baseline="-25000">
              <a:solidFill>
                <a:srgbClr val="6600CC"/>
              </a:solidFill>
            </a:endParaRP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2589213" y="1878013"/>
            <a:ext cx="769937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b="1" i="1">
                <a:solidFill>
                  <a:srgbClr val="6600CC"/>
                </a:solidFill>
              </a:rPr>
              <a:t>m</a:t>
            </a:r>
            <a:r>
              <a:rPr lang="en-US" altLang="zh-HK" sz="2800" b="1" i="1" baseline="-25000">
                <a:solidFill>
                  <a:srgbClr val="6600CC"/>
                </a:solidFill>
              </a:rPr>
              <a:t>34</a:t>
            </a:r>
            <a:endParaRPr lang="en-US" sz="2800" b="1" i="1" baseline="-25000">
              <a:solidFill>
                <a:srgbClr val="6600CC"/>
              </a:solidFill>
            </a:endParaRPr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938213" y="2519363"/>
            <a:ext cx="814387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HK" sz="2800" b="1" i="1">
                <a:solidFill>
                  <a:srgbClr val="6600CC"/>
                </a:solidFill>
              </a:rPr>
              <a:t>m</a:t>
            </a:r>
            <a:r>
              <a:rPr lang="en-US" altLang="zh-HK" sz="2800" b="1" i="1" baseline="-25000">
                <a:solidFill>
                  <a:srgbClr val="6600CC"/>
                </a:solidFill>
              </a:rPr>
              <a:t>13</a:t>
            </a:r>
            <a:endParaRPr lang="en-US" sz="2800" b="1" i="1" baseline="-25000">
              <a:solidFill>
                <a:srgbClr val="6600CC"/>
              </a:solidFill>
            </a:endParaRPr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 flipV="1">
            <a:off x="1717675" y="3235325"/>
            <a:ext cx="735013" cy="36353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V="1">
            <a:off x="3302000" y="3238500"/>
            <a:ext cx="287338" cy="3603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9"/>
          <p:cNvSpPr>
            <a:spLocks noChangeShapeType="1"/>
          </p:cNvSpPr>
          <p:nvPr/>
        </p:nvSpPr>
        <p:spPr bwMode="auto">
          <a:xfrm flipH="1" flipV="1">
            <a:off x="2452688" y="3235325"/>
            <a:ext cx="620712" cy="3603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44"/>
          <p:cNvSpPr>
            <a:spLocks noChangeArrowheads="1"/>
          </p:cNvSpPr>
          <p:nvPr/>
        </p:nvSpPr>
        <p:spPr bwMode="auto">
          <a:xfrm>
            <a:off x="1066800" y="1087438"/>
            <a:ext cx="234950" cy="242887"/>
          </a:xfrm>
          <a:prstGeom prst="ellipse">
            <a:avLst/>
          </a:prstGeom>
          <a:noFill/>
          <a:ln w="63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8" name="Oval 47"/>
          <p:cNvSpPr>
            <a:spLocks noChangeArrowheads="1"/>
          </p:cNvSpPr>
          <p:nvPr/>
        </p:nvSpPr>
        <p:spPr bwMode="auto">
          <a:xfrm>
            <a:off x="2346325" y="3092450"/>
            <a:ext cx="236538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9" name="Oval 48"/>
          <p:cNvSpPr>
            <a:spLocks noChangeArrowheads="1"/>
          </p:cNvSpPr>
          <p:nvPr/>
        </p:nvSpPr>
        <p:spPr bwMode="auto">
          <a:xfrm>
            <a:off x="2346325" y="3092450"/>
            <a:ext cx="236538" cy="241300"/>
          </a:xfrm>
          <a:prstGeom prst="ellipse">
            <a:avLst/>
          </a:prstGeom>
          <a:solidFill>
            <a:srgbClr val="00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1952625" y="2916238"/>
            <a:ext cx="314325" cy="411162"/>
            <a:chOff x="3880" y="2634"/>
            <a:chExt cx="198" cy="259"/>
          </a:xfrm>
        </p:grpSpPr>
        <p:sp>
          <p:nvSpPr>
            <p:cNvPr id="9343" name="Rectangle 49"/>
            <p:cNvSpPr>
              <a:spLocks noChangeArrowheads="1"/>
            </p:cNvSpPr>
            <p:nvPr/>
          </p:nvSpPr>
          <p:spPr bwMode="auto">
            <a:xfrm>
              <a:off x="3880" y="263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9344" name="Rectangle 50"/>
            <p:cNvSpPr>
              <a:spLocks noChangeArrowheads="1"/>
            </p:cNvSpPr>
            <p:nvPr/>
          </p:nvSpPr>
          <p:spPr bwMode="auto">
            <a:xfrm>
              <a:off x="4010" y="272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1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9231" name="Oval 52"/>
          <p:cNvSpPr>
            <a:spLocks noChangeArrowheads="1"/>
          </p:cNvSpPr>
          <p:nvPr/>
        </p:nvSpPr>
        <p:spPr bwMode="auto">
          <a:xfrm>
            <a:off x="3054350" y="990600"/>
            <a:ext cx="234950" cy="239713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32" name="Oval 60"/>
          <p:cNvSpPr>
            <a:spLocks noChangeArrowheads="1"/>
          </p:cNvSpPr>
          <p:nvPr/>
        </p:nvSpPr>
        <p:spPr bwMode="auto">
          <a:xfrm>
            <a:off x="2554288" y="1463675"/>
            <a:ext cx="236537" cy="241300"/>
          </a:xfrm>
          <a:prstGeom prst="ellipse">
            <a:avLst/>
          </a:prstGeom>
          <a:noFill/>
          <a:ln w="6350" cap="rnd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33" name="Oval 75"/>
          <p:cNvSpPr>
            <a:spLocks noChangeArrowheads="1"/>
          </p:cNvSpPr>
          <p:nvPr/>
        </p:nvSpPr>
        <p:spPr bwMode="auto">
          <a:xfrm>
            <a:off x="3344863" y="2235200"/>
            <a:ext cx="236537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400425" y="1849438"/>
            <a:ext cx="334963" cy="411162"/>
            <a:chOff x="4850" y="2097"/>
            <a:chExt cx="211" cy="259"/>
          </a:xfrm>
        </p:grpSpPr>
        <p:sp>
          <p:nvSpPr>
            <p:cNvPr id="9341" name="Rectangle 77"/>
            <p:cNvSpPr>
              <a:spLocks noChangeArrowheads="1"/>
            </p:cNvSpPr>
            <p:nvPr/>
          </p:nvSpPr>
          <p:spPr bwMode="auto">
            <a:xfrm>
              <a:off x="4850" y="2097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9342" name="Rectangle 78"/>
            <p:cNvSpPr>
              <a:spLocks noChangeArrowheads="1"/>
            </p:cNvSpPr>
            <p:nvPr/>
          </p:nvSpPr>
          <p:spPr bwMode="auto">
            <a:xfrm>
              <a:off x="4993" y="2191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4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9235" name="Oval 79"/>
          <p:cNvSpPr>
            <a:spLocks noChangeArrowheads="1"/>
          </p:cNvSpPr>
          <p:nvPr/>
        </p:nvSpPr>
        <p:spPr bwMode="auto">
          <a:xfrm>
            <a:off x="2001838" y="2147888"/>
            <a:ext cx="234950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2109788" y="2382838"/>
            <a:ext cx="334962" cy="411162"/>
            <a:chOff x="3972" y="2084"/>
            <a:chExt cx="211" cy="259"/>
          </a:xfrm>
        </p:grpSpPr>
        <p:sp>
          <p:nvSpPr>
            <p:cNvPr id="9339" name="Rectangle 81"/>
            <p:cNvSpPr>
              <a:spLocks noChangeArrowheads="1"/>
            </p:cNvSpPr>
            <p:nvPr/>
          </p:nvSpPr>
          <p:spPr bwMode="auto">
            <a:xfrm>
              <a:off x="3972" y="208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9340" name="Rectangle 82"/>
            <p:cNvSpPr>
              <a:spLocks noChangeArrowheads="1"/>
            </p:cNvSpPr>
            <p:nvPr/>
          </p:nvSpPr>
          <p:spPr bwMode="auto">
            <a:xfrm>
              <a:off x="4115" y="217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3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9237" name="Oval 83"/>
          <p:cNvSpPr>
            <a:spLocks noChangeArrowheads="1"/>
          </p:cNvSpPr>
          <p:nvPr/>
        </p:nvSpPr>
        <p:spPr bwMode="auto">
          <a:xfrm>
            <a:off x="3506788" y="3074988"/>
            <a:ext cx="234950" cy="2413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38" name="Oval 84"/>
          <p:cNvSpPr>
            <a:spLocks noChangeArrowheads="1"/>
          </p:cNvSpPr>
          <p:nvPr/>
        </p:nvSpPr>
        <p:spPr bwMode="auto">
          <a:xfrm>
            <a:off x="3506788" y="3074988"/>
            <a:ext cx="234950" cy="241300"/>
          </a:xfrm>
          <a:prstGeom prst="ellipse">
            <a:avLst/>
          </a:prstGeom>
          <a:solidFill>
            <a:srgbClr val="00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3794125" y="3038475"/>
            <a:ext cx="334963" cy="411163"/>
            <a:chOff x="4915" y="2634"/>
            <a:chExt cx="211" cy="259"/>
          </a:xfrm>
        </p:grpSpPr>
        <p:sp>
          <p:nvSpPr>
            <p:cNvPr id="9337" name="Rectangle 85"/>
            <p:cNvSpPr>
              <a:spLocks noChangeArrowheads="1"/>
            </p:cNvSpPr>
            <p:nvPr/>
          </p:nvSpPr>
          <p:spPr bwMode="auto">
            <a:xfrm>
              <a:off x="4915" y="2634"/>
              <a:ext cx="1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700" b="1" i="1">
                  <a:solidFill>
                    <a:srgbClr val="A50021"/>
                  </a:solidFill>
                </a:rPr>
                <a:t>T</a:t>
              </a:r>
              <a:endParaRPr lang="en-US">
                <a:solidFill>
                  <a:srgbClr val="A50021"/>
                </a:solidFill>
              </a:endParaRPr>
            </a:p>
          </p:txBody>
        </p:sp>
        <p:sp>
          <p:nvSpPr>
            <p:cNvPr id="9338" name="Rectangle 86"/>
            <p:cNvSpPr>
              <a:spLocks noChangeArrowheads="1"/>
            </p:cNvSpPr>
            <p:nvPr/>
          </p:nvSpPr>
          <p:spPr bwMode="auto">
            <a:xfrm>
              <a:off x="5058" y="2728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i="1">
                  <a:solidFill>
                    <a:srgbClr val="A50021"/>
                  </a:solidFill>
                </a:rPr>
                <a:t>2</a:t>
              </a:r>
              <a:endParaRPr lang="en-US">
                <a:solidFill>
                  <a:srgbClr val="A50021"/>
                </a:solidFill>
              </a:endParaRPr>
            </a:p>
          </p:txBody>
        </p:sp>
      </p:grpSp>
      <p:sp>
        <p:nvSpPr>
          <p:cNvPr id="9240" name="Oval 87"/>
          <p:cNvSpPr>
            <a:spLocks noChangeArrowheads="1"/>
          </p:cNvSpPr>
          <p:nvPr/>
        </p:nvSpPr>
        <p:spPr bwMode="auto">
          <a:xfrm>
            <a:off x="2295525" y="4151313"/>
            <a:ext cx="236538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1" name="Oval 88"/>
          <p:cNvSpPr>
            <a:spLocks noChangeArrowheads="1"/>
          </p:cNvSpPr>
          <p:nvPr/>
        </p:nvSpPr>
        <p:spPr bwMode="auto">
          <a:xfrm>
            <a:off x="2295525" y="4151313"/>
            <a:ext cx="236538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2" name="Oval 92"/>
          <p:cNvSpPr>
            <a:spLocks noChangeArrowheads="1"/>
          </p:cNvSpPr>
          <p:nvPr/>
        </p:nvSpPr>
        <p:spPr bwMode="auto">
          <a:xfrm>
            <a:off x="504825" y="2260600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3" name="Oval 95"/>
          <p:cNvSpPr>
            <a:spLocks noChangeArrowheads="1"/>
          </p:cNvSpPr>
          <p:nvPr/>
        </p:nvSpPr>
        <p:spPr bwMode="auto">
          <a:xfrm>
            <a:off x="457200" y="3797300"/>
            <a:ext cx="234950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4" name="Oval 96"/>
          <p:cNvSpPr>
            <a:spLocks noChangeArrowheads="1"/>
          </p:cNvSpPr>
          <p:nvPr/>
        </p:nvSpPr>
        <p:spPr bwMode="auto">
          <a:xfrm>
            <a:off x="457200" y="3797300"/>
            <a:ext cx="234950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5" name="Oval 99"/>
          <p:cNvSpPr>
            <a:spLocks noChangeArrowheads="1"/>
          </p:cNvSpPr>
          <p:nvPr/>
        </p:nvSpPr>
        <p:spPr bwMode="auto">
          <a:xfrm>
            <a:off x="3851275" y="3919538"/>
            <a:ext cx="234950" cy="239712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6" name="Oval 100"/>
          <p:cNvSpPr>
            <a:spLocks noChangeArrowheads="1"/>
          </p:cNvSpPr>
          <p:nvPr/>
        </p:nvSpPr>
        <p:spPr bwMode="auto">
          <a:xfrm>
            <a:off x="3851275" y="3919538"/>
            <a:ext cx="234950" cy="239712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7" name="Oval 103"/>
          <p:cNvSpPr>
            <a:spLocks noChangeArrowheads="1"/>
          </p:cNvSpPr>
          <p:nvPr/>
        </p:nvSpPr>
        <p:spPr bwMode="auto">
          <a:xfrm>
            <a:off x="962025" y="4668838"/>
            <a:ext cx="234950" cy="241300"/>
          </a:xfrm>
          <a:prstGeom prst="ellipse">
            <a:avLst/>
          </a:prstGeom>
          <a:solidFill>
            <a:srgbClr val="FFCC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8" name="Oval 107"/>
          <p:cNvSpPr>
            <a:spLocks noChangeArrowheads="1"/>
          </p:cNvSpPr>
          <p:nvPr/>
        </p:nvSpPr>
        <p:spPr bwMode="auto">
          <a:xfrm>
            <a:off x="1887538" y="4730750"/>
            <a:ext cx="236537" cy="242888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9" name="Oval 108"/>
          <p:cNvSpPr>
            <a:spLocks noChangeArrowheads="1"/>
          </p:cNvSpPr>
          <p:nvPr/>
        </p:nvSpPr>
        <p:spPr bwMode="auto">
          <a:xfrm>
            <a:off x="1887538" y="4730750"/>
            <a:ext cx="236537" cy="242888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50" name="Oval 111"/>
          <p:cNvSpPr>
            <a:spLocks noChangeArrowheads="1"/>
          </p:cNvSpPr>
          <p:nvPr/>
        </p:nvSpPr>
        <p:spPr bwMode="auto">
          <a:xfrm>
            <a:off x="582613" y="3121025"/>
            <a:ext cx="236537" cy="241300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51" name="Oval 112"/>
          <p:cNvSpPr>
            <a:spLocks noChangeArrowheads="1"/>
          </p:cNvSpPr>
          <p:nvPr/>
        </p:nvSpPr>
        <p:spPr bwMode="auto">
          <a:xfrm>
            <a:off x="582613" y="3121025"/>
            <a:ext cx="236537" cy="241300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52" name="Oval 115"/>
          <p:cNvSpPr>
            <a:spLocks noChangeArrowheads="1"/>
          </p:cNvSpPr>
          <p:nvPr/>
        </p:nvSpPr>
        <p:spPr bwMode="auto">
          <a:xfrm>
            <a:off x="3813175" y="4637088"/>
            <a:ext cx="234950" cy="239712"/>
          </a:xfrm>
          <a:prstGeom prst="ellipse">
            <a:avLst/>
          </a:prstGeom>
          <a:solidFill>
            <a:srgbClr val="96969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53" name="Oval 116"/>
          <p:cNvSpPr>
            <a:spLocks noChangeArrowheads="1"/>
          </p:cNvSpPr>
          <p:nvPr/>
        </p:nvSpPr>
        <p:spPr bwMode="auto">
          <a:xfrm>
            <a:off x="3813175" y="4637088"/>
            <a:ext cx="234950" cy="239712"/>
          </a:xfrm>
          <a:prstGeom prst="ellipse">
            <a:avLst/>
          </a:prstGeom>
          <a:solidFill>
            <a:srgbClr val="FF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54" name="Rectangle 123"/>
          <p:cNvSpPr>
            <a:spLocks noChangeArrowheads="1"/>
          </p:cNvSpPr>
          <p:nvPr/>
        </p:nvSpPr>
        <p:spPr bwMode="auto">
          <a:xfrm>
            <a:off x="1495425" y="3489325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9255" name="Rectangle 124"/>
          <p:cNvSpPr>
            <a:spLocks noChangeArrowheads="1"/>
          </p:cNvSpPr>
          <p:nvPr/>
        </p:nvSpPr>
        <p:spPr bwMode="auto">
          <a:xfrm>
            <a:off x="1622425" y="3638550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56" name="Rectangle 125"/>
          <p:cNvSpPr>
            <a:spLocks noChangeArrowheads="1"/>
          </p:cNvSpPr>
          <p:nvPr/>
        </p:nvSpPr>
        <p:spPr bwMode="auto">
          <a:xfrm>
            <a:off x="3408363" y="3489325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9257" name="Rectangle 126"/>
          <p:cNvSpPr>
            <a:spLocks noChangeArrowheads="1"/>
          </p:cNvSpPr>
          <p:nvPr/>
        </p:nvSpPr>
        <p:spPr bwMode="auto">
          <a:xfrm>
            <a:off x="3556000" y="36607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258" name="Rectangle 127"/>
          <p:cNvSpPr>
            <a:spLocks noChangeArrowheads="1"/>
          </p:cNvSpPr>
          <p:nvPr/>
        </p:nvSpPr>
        <p:spPr bwMode="auto">
          <a:xfrm>
            <a:off x="1516063" y="153035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9259" name="Rectangle 128"/>
          <p:cNvSpPr>
            <a:spLocks noChangeArrowheads="1"/>
          </p:cNvSpPr>
          <p:nvPr/>
        </p:nvSpPr>
        <p:spPr bwMode="auto">
          <a:xfrm>
            <a:off x="1643063" y="16795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9260" name="Rectangle 129"/>
          <p:cNvSpPr>
            <a:spLocks noChangeArrowheads="1"/>
          </p:cNvSpPr>
          <p:nvPr/>
        </p:nvSpPr>
        <p:spPr bwMode="auto">
          <a:xfrm>
            <a:off x="3429000" y="153035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 i="1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9261" name="Rectangle 130"/>
          <p:cNvSpPr>
            <a:spLocks noChangeArrowheads="1"/>
          </p:cNvSpPr>
          <p:nvPr/>
        </p:nvSpPr>
        <p:spPr bwMode="auto">
          <a:xfrm>
            <a:off x="3576638" y="17002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9262" name="Rectangle 131"/>
          <p:cNvSpPr>
            <a:spLocks noChangeArrowheads="1"/>
          </p:cNvSpPr>
          <p:nvPr/>
        </p:nvSpPr>
        <p:spPr bwMode="auto">
          <a:xfrm>
            <a:off x="2554288" y="2454275"/>
            <a:ext cx="769937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HK" sz="2800" b="1" i="1">
                <a:solidFill>
                  <a:srgbClr val="6600CC"/>
                </a:solidFill>
              </a:rPr>
              <a:t>m</a:t>
            </a:r>
            <a:r>
              <a:rPr lang="en-US" altLang="zh-HK" sz="2800" b="1" i="1" baseline="-25000">
                <a:solidFill>
                  <a:srgbClr val="6600CC"/>
                </a:solidFill>
              </a:rPr>
              <a:t>24</a:t>
            </a:r>
            <a:endParaRPr lang="en-US" sz="2800" b="1" i="1" baseline="-25000">
              <a:solidFill>
                <a:srgbClr val="6600CC"/>
              </a:solidFill>
            </a:endParaRPr>
          </a:p>
        </p:txBody>
      </p:sp>
      <p:sp>
        <p:nvSpPr>
          <p:cNvPr id="9263" name="Line 17"/>
          <p:cNvSpPr>
            <a:spLocks noChangeShapeType="1"/>
          </p:cNvSpPr>
          <p:nvPr/>
        </p:nvSpPr>
        <p:spPr bwMode="auto">
          <a:xfrm flipH="1" flipV="1">
            <a:off x="1731963" y="2001838"/>
            <a:ext cx="407987" cy="304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7"/>
          <p:cNvSpPr>
            <a:spLocks noChangeShapeType="1"/>
          </p:cNvSpPr>
          <p:nvPr/>
        </p:nvSpPr>
        <p:spPr bwMode="auto">
          <a:xfrm flipV="1">
            <a:off x="1727200" y="2287588"/>
            <a:ext cx="381000" cy="685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8"/>
          <p:cNvSpPr>
            <a:spLocks noChangeShapeType="1"/>
          </p:cNvSpPr>
          <p:nvPr/>
        </p:nvSpPr>
        <p:spPr bwMode="auto">
          <a:xfrm flipH="1" flipV="1">
            <a:off x="3298825" y="1973263"/>
            <a:ext cx="212725" cy="4095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8"/>
          <p:cNvSpPr>
            <a:spLocks noChangeShapeType="1"/>
          </p:cNvSpPr>
          <p:nvPr/>
        </p:nvSpPr>
        <p:spPr bwMode="auto">
          <a:xfrm flipV="1">
            <a:off x="3282950" y="2382838"/>
            <a:ext cx="228600" cy="457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Oval 76"/>
          <p:cNvSpPr>
            <a:spLocks noChangeArrowheads="1"/>
          </p:cNvSpPr>
          <p:nvPr/>
        </p:nvSpPr>
        <p:spPr bwMode="auto">
          <a:xfrm>
            <a:off x="3344863" y="2235200"/>
            <a:ext cx="236537" cy="241300"/>
          </a:xfrm>
          <a:prstGeom prst="ellipse">
            <a:avLst/>
          </a:prstGeom>
          <a:solidFill>
            <a:srgbClr val="FF33CC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68" name="Oval 80"/>
          <p:cNvSpPr>
            <a:spLocks noChangeArrowheads="1"/>
          </p:cNvSpPr>
          <p:nvPr/>
        </p:nvSpPr>
        <p:spPr bwMode="auto">
          <a:xfrm>
            <a:off x="2001838" y="2147888"/>
            <a:ext cx="234950" cy="241300"/>
          </a:xfrm>
          <a:prstGeom prst="ellipse">
            <a:avLst/>
          </a:prstGeom>
          <a:solidFill>
            <a:srgbClr val="FF33CC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9269" name="Straight Connector 105"/>
          <p:cNvCxnSpPr>
            <a:cxnSpLocks noChangeShapeType="1"/>
          </p:cNvCxnSpPr>
          <p:nvPr/>
        </p:nvCxnSpPr>
        <p:spPr bwMode="auto">
          <a:xfrm>
            <a:off x="2393950" y="1916113"/>
            <a:ext cx="660400" cy="4667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70" name="Straight Connector 107"/>
          <p:cNvCxnSpPr>
            <a:cxnSpLocks noChangeShapeType="1"/>
          </p:cNvCxnSpPr>
          <p:nvPr/>
        </p:nvCxnSpPr>
        <p:spPr bwMode="auto">
          <a:xfrm rot="5400000" flipH="1" flipV="1">
            <a:off x="3078163" y="1492250"/>
            <a:ext cx="533400" cy="4857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71" name="Straight Connector 112"/>
          <p:cNvCxnSpPr>
            <a:cxnSpLocks noChangeShapeType="1"/>
            <a:stCxn id="9276" idx="5"/>
            <a:endCxn id="9267" idx="1"/>
          </p:cNvCxnSpPr>
          <p:nvPr/>
        </p:nvCxnSpPr>
        <p:spPr bwMode="auto">
          <a:xfrm rot="16200000" flipH="1">
            <a:off x="2767806" y="1658144"/>
            <a:ext cx="600075" cy="6238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72" name="Straight Connector 115"/>
          <p:cNvCxnSpPr>
            <a:cxnSpLocks noChangeShapeType="1"/>
            <a:stCxn id="9268" idx="7"/>
            <a:endCxn id="9276" idx="3"/>
          </p:cNvCxnSpPr>
          <p:nvPr/>
        </p:nvCxnSpPr>
        <p:spPr bwMode="auto">
          <a:xfrm rot="5400000" flipH="1" flipV="1">
            <a:off x="2139156" y="1732757"/>
            <a:ext cx="512763" cy="3873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273" name="Straight Connector 123"/>
          <p:cNvCxnSpPr>
            <a:cxnSpLocks noChangeShapeType="1"/>
          </p:cNvCxnSpPr>
          <p:nvPr/>
        </p:nvCxnSpPr>
        <p:spPr bwMode="auto">
          <a:xfrm rot="5400000">
            <a:off x="2678907" y="1943894"/>
            <a:ext cx="228600" cy="1587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9274" name="Rectangle 124"/>
          <p:cNvSpPr>
            <a:spLocks noChangeArrowheads="1"/>
          </p:cNvSpPr>
          <p:nvPr/>
        </p:nvSpPr>
        <p:spPr bwMode="auto">
          <a:xfrm rot="2191531">
            <a:off x="2428875" y="1827213"/>
            <a:ext cx="15240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75" name="Rectangle 126"/>
          <p:cNvSpPr>
            <a:spLocks noChangeArrowheads="1"/>
          </p:cNvSpPr>
          <p:nvPr/>
        </p:nvSpPr>
        <p:spPr bwMode="auto">
          <a:xfrm rot="2700000">
            <a:off x="3021013" y="1812925"/>
            <a:ext cx="15240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76" name="Oval 59"/>
          <p:cNvSpPr>
            <a:spLocks noChangeArrowheads="1"/>
          </p:cNvSpPr>
          <p:nvPr/>
        </p:nvSpPr>
        <p:spPr bwMode="auto">
          <a:xfrm>
            <a:off x="2554288" y="1463675"/>
            <a:ext cx="236537" cy="2413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77" name="Oval 43"/>
          <p:cNvSpPr>
            <a:spLocks noChangeArrowheads="1"/>
          </p:cNvSpPr>
          <p:nvPr/>
        </p:nvSpPr>
        <p:spPr bwMode="auto">
          <a:xfrm>
            <a:off x="1066800" y="1087438"/>
            <a:ext cx="234950" cy="242887"/>
          </a:xfrm>
          <a:prstGeom prst="ellipse">
            <a:avLst/>
          </a:prstGeom>
          <a:solidFill>
            <a:srgbClr val="FFCC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7" name="Title 1"/>
          <p:cNvSpPr txBox="1">
            <a:spLocks/>
          </p:cNvSpPr>
          <p:nvPr/>
        </p:nvSpPr>
        <p:spPr bwMode="auto">
          <a:xfrm>
            <a:off x="152400" y="53340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Private NN over Public Data</a:t>
            </a:r>
          </a:p>
          <a:p>
            <a:pPr>
              <a:defRPr/>
            </a:pP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with Constrained Refinement</a:t>
            </a:r>
          </a:p>
        </p:txBody>
      </p:sp>
      <p:sp>
        <p:nvSpPr>
          <p:cNvPr id="9279" name="Rectangle 137"/>
          <p:cNvSpPr>
            <a:spLocks noChangeArrowheads="1"/>
          </p:cNvSpPr>
          <p:nvPr/>
        </p:nvSpPr>
        <p:spPr bwMode="auto">
          <a:xfrm>
            <a:off x="5105400" y="9144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0" name="Rectangle 138"/>
          <p:cNvSpPr>
            <a:spLocks noChangeArrowheads="1"/>
          </p:cNvSpPr>
          <p:nvPr/>
        </p:nvSpPr>
        <p:spPr bwMode="auto">
          <a:xfrm>
            <a:off x="5943600" y="9144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1" name="Rectangle 139"/>
          <p:cNvSpPr>
            <a:spLocks noChangeArrowheads="1"/>
          </p:cNvSpPr>
          <p:nvPr/>
        </p:nvSpPr>
        <p:spPr bwMode="auto">
          <a:xfrm>
            <a:off x="6781800" y="9144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2" name="Rectangle 140"/>
          <p:cNvSpPr>
            <a:spLocks noChangeArrowheads="1"/>
          </p:cNvSpPr>
          <p:nvPr/>
        </p:nvSpPr>
        <p:spPr bwMode="auto">
          <a:xfrm>
            <a:off x="7620000" y="9144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3" name="Rectangle 142"/>
          <p:cNvSpPr>
            <a:spLocks noChangeArrowheads="1"/>
          </p:cNvSpPr>
          <p:nvPr/>
        </p:nvSpPr>
        <p:spPr bwMode="auto">
          <a:xfrm>
            <a:off x="5105400" y="17526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4" name="Rectangle 143"/>
          <p:cNvSpPr>
            <a:spLocks noChangeArrowheads="1"/>
          </p:cNvSpPr>
          <p:nvPr/>
        </p:nvSpPr>
        <p:spPr bwMode="auto">
          <a:xfrm>
            <a:off x="5943600" y="17526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5" name="Rectangle 144"/>
          <p:cNvSpPr>
            <a:spLocks noChangeArrowheads="1"/>
          </p:cNvSpPr>
          <p:nvPr/>
        </p:nvSpPr>
        <p:spPr bwMode="auto">
          <a:xfrm>
            <a:off x="6781800" y="17526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6" name="Rectangle 145"/>
          <p:cNvSpPr>
            <a:spLocks noChangeArrowheads="1"/>
          </p:cNvSpPr>
          <p:nvPr/>
        </p:nvSpPr>
        <p:spPr bwMode="auto">
          <a:xfrm>
            <a:off x="7620000" y="17526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7" name="Rectangle 147"/>
          <p:cNvSpPr>
            <a:spLocks noChangeArrowheads="1"/>
          </p:cNvSpPr>
          <p:nvPr/>
        </p:nvSpPr>
        <p:spPr bwMode="auto">
          <a:xfrm>
            <a:off x="5105400" y="25908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8" name="Rectangle 148"/>
          <p:cNvSpPr>
            <a:spLocks noChangeArrowheads="1"/>
          </p:cNvSpPr>
          <p:nvPr/>
        </p:nvSpPr>
        <p:spPr bwMode="auto">
          <a:xfrm>
            <a:off x="5943600" y="25908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89" name="Rectangle 149"/>
          <p:cNvSpPr>
            <a:spLocks noChangeArrowheads="1"/>
          </p:cNvSpPr>
          <p:nvPr/>
        </p:nvSpPr>
        <p:spPr bwMode="auto">
          <a:xfrm>
            <a:off x="6781800" y="25908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0" name="Rectangle 150"/>
          <p:cNvSpPr>
            <a:spLocks noChangeArrowheads="1"/>
          </p:cNvSpPr>
          <p:nvPr/>
        </p:nvSpPr>
        <p:spPr bwMode="auto">
          <a:xfrm>
            <a:off x="7620000" y="25908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1" name="Rectangle 152"/>
          <p:cNvSpPr>
            <a:spLocks noChangeArrowheads="1"/>
          </p:cNvSpPr>
          <p:nvPr/>
        </p:nvSpPr>
        <p:spPr bwMode="auto">
          <a:xfrm>
            <a:off x="5105400" y="34290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2" name="Rectangle 153"/>
          <p:cNvSpPr>
            <a:spLocks noChangeArrowheads="1"/>
          </p:cNvSpPr>
          <p:nvPr/>
        </p:nvSpPr>
        <p:spPr bwMode="auto">
          <a:xfrm>
            <a:off x="5943600" y="34290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3" name="Rectangle 154"/>
          <p:cNvSpPr>
            <a:spLocks noChangeArrowheads="1"/>
          </p:cNvSpPr>
          <p:nvPr/>
        </p:nvSpPr>
        <p:spPr bwMode="auto">
          <a:xfrm>
            <a:off x="6781800" y="34290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4" name="Rectangle 155"/>
          <p:cNvSpPr>
            <a:spLocks noChangeArrowheads="1"/>
          </p:cNvSpPr>
          <p:nvPr/>
        </p:nvSpPr>
        <p:spPr bwMode="auto">
          <a:xfrm>
            <a:off x="7620000" y="34290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5" name="Rectangle 157"/>
          <p:cNvSpPr>
            <a:spLocks noChangeArrowheads="1"/>
          </p:cNvSpPr>
          <p:nvPr/>
        </p:nvSpPr>
        <p:spPr bwMode="auto">
          <a:xfrm>
            <a:off x="5105400" y="42672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6" name="Rectangle 158"/>
          <p:cNvSpPr>
            <a:spLocks noChangeArrowheads="1"/>
          </p:cNvSpPr>
          <p:nvPr/>
        </p:nvSpPr>
        <p:spPr bwMode="auto">
          <a:xfrm>
            <a:off x="5943600" y="42672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7" name="Rectangle 159"/>
          <p:cNvSpPr>
            <a:spLocks noChangeArrowheads="1"/>
          </p:cNvSpPr>
          <p:nvPr/>
        </p:nvSpPr>
        <p:spPr bwMode="auto">
          <a:xfrm>
            <a:off x="6781800" y="42672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8" name="Rectangle 160"/>
          <p:cNvSpPr>
            <a:spLocks noChangeArrowheads="1"/>
          </p:cNvSpPr>
          <p:nvPr/>
        </p:nvSpPr>
        <p:spPr bwMode="auto">
          <a:xfrm>
            <a:off x="7620000" y="4267200"/>
            <a:ext cx="838200" cy="838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99" name="Rectangle 162"/>
          <p:cNvSpPr>
            <a:spLocks noChangeArrowheads="1"/>
          </p:cNvSpPr>
          <p:nvPr/>
        </p:nvSpPr>
        <p:spPr bwMode="auto">
          <a:xfrm>
            <a:off x="5029200" y="838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0" name="Rectangle 198"/>
          <p:cNvSpPr>
            <a:spLocks noChangeArrowheads="1"/>
          </p:cNvSpPr>
          <p:nvPr/>
        </p:nvSpPr>
        <p:spPr bwMode="auto">
          <a:xfrm>
            <a:off x="5867400" y="838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1" name="Rectangle 199"/>
          <p:cNvSpPr>
            <a:spLocks noChangeArrowheads="1"/>
          </p:cNvSpPr>
          <p:nvPr/>
        </p:nvSpPr>
        <p:spPr bwMode="auto">
          <a:xfrm>
            <a:off x="6705600" y="838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2" name="Rectangle 200"/>
          <p:cNvSpPr>
            <a:spLocks noChangeArrowheads="1"/>
          </p:cNvSpPr>
          <p:nvPr/>
        </p:nvSpPr>
        <p:spPr bwMode="auto">
          <a:xfrm>
            <a:off x="7543800" y="838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3" name="Rectangle 201"/>
          <p:cNvSpPr>
            <a:spLocks noChangeArrowheads="1"/>
          </p:cNvSpPr>
          <p:nvPr/>
        </p:nvSpPr>
        <p:spPr bwMode="auto">
          <a:xfrm>
            <a:off x="8382000" y="838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4" name="Rectangle 202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5" name="Rectangle 203"/>
          <p:cNvSpPr>
            <a:spLocks noChangeArrowheads="1"/>
          </p:cNvSpPr>
          <p:nvPr/>
        </p:nvSpPr>
        <p:spPr bwMode="auto">
          <a:xfrm>
            <a:off x="5867400" y="16764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6" name="Rectangle 204"/>
          <p:cNvSpPr>
            <a:spLocks noChangeArrowheads="1"/>
          </p:cNvSpPr>
          <p:nvPr/>
        </p:nvSpPr>
        <p:spPr bwMode="auto">
          <a:xfrm>
            <a:off x="6705600" y="16764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7" name="Rectangle 205"/>
          <p:cNvSpPr>
            <a:spLocks noChangeArrowheads="1"/>
          </p:cNvSpPr>
          <p:nvPr/>
        </p:nvSpPr>
        <p:spPr bwMode="auto">
          <a:xfrm>
            <a:off x="7543800" y="16764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8" name="Rectangle 206"/>
          <p:cNvSpPr>
            <a:spLocks noChangeArrowheads="1"/>
          </p:cNvSpPr>
          <p:nvPr/>
        </p:nvSpPr>
        <p:spPr bwMode="auto">
          <a:xfrm>
            <a:off x="8382000" y="16764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09" name="Rectangle 207"/>
          <p:cNvSpPr>
            <a:spLocks noChangeArrowheads="1"/>
          </p:cNvSpPr>
          <p:nvPr/>
        </p:nvSpPr>
        <p:spPr bwMode="auto">
          <a:xfrm>
            <a:off x="5029200" y="25146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0" name="Rectangle 208"/>
          <p:cNvSpPr>
            <a:spLocks noChangeArrowheads="1"/>
          </p:cNvSpPr>
          <p:nvPr/>
        </p:nvSpPr>
        <p:spPr bwMode="auto">
          <a:xfrm>
            <a:off x="5867400" y="25146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1" name="Rectangle 210"/>
          <p:cNvSpPr>
            <a:spLocks noChangeArrowheads="1"/>
          </p:cNvSpPr>
          <p:nvPr/>
        </p:nvSpPr>
        <p:spPr bwMode="auto">
          <a:xfrm>
            <a:off x="7543800" y="25146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2" name="Rectangle 211"/>
          <p:cNvSpPr>
            <a:spLocks noChangeArrowheads="1"/>
          </p:cNvSpPr>
          <p:nvPr/>
        </p:nvSpPr>
        <p:spPr bwMode="auto">
          <a:xfrm>
            <a:off x="8382000" y="25146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3" name="Rectangle 212"/>
          <p:cNvSpPr>
            <a:spLocks noChangeArrowheads="1"/>
          </p:cNvSpPr>
          <p:nvPr/>
        </p:nvSpPr>
        <p:spPr bwMode="auto">
          <a:xfrm>
            <a:off x="5029200" y="33528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4" name="Rectangle 213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5" name="Rectangle 21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6" name="Rectangle 215"/>
          <p:cNvSpPr>
            <a:spLocks noChangeArrowheads="1"/>
          </p:cNvSpPr>
          <p:nvPr/>
        </p:nvSpPr>
        <p:spPr bwMode="auto">
          <a:xfrm>
            <a:off x="7543800" y="33528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7" name="Rectangle 216"/>
          <p:cNvSpPr>
            <a:spLocks noChangeArrowheads="1"/>
          </p:cNvSpPr>
          <p:nvPr/>
        </p:nvSpPr>
        <p:spPr bwMode="auto">
          <a:xfrm>
            <a:off x="8382000" y="33528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8" name="Rectangle 217"/>
          <p:cNvSpPr>
            <a:spLocks noChangeArrowheads="1"/>
          </p:cNvSpPr>
          <p:nvPr/>
        </p:nvSpPr>
        <p:spPr bwMode="auto">
          <a:xfrm>
            <a:off x="5029200" y="41910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19" name="Rectangle 218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0" name="Rectangle 219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1" name="Rectangle 220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2" name="Rectangle 221"/>
          <p:cNvSpPr>
            <a:spLocks noChangeArrowheads="1"/>
          </p:cNvSpPr>
          <p:nvPr/>
        </p:nvSpPr>
        <p:spPr bwMode="auto">
          <a:xfrm>
            <a:off x="8382000" y="41910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3" name="Rectangle 222"/>
          <p:cNvSpPr>
            <a:spLocks noChangeArrowheads="1"/>
          </p:cNvSpPr>
          <p:nvPr/>
        </p:nvSpPr>
        <p:spPr bwMode="auto">
          <a:xfrm>
            <a:off x="5029200" y="5029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4" name="Rectangle 223"/>
          <p:cNvSpPr>
            <a:spLocks noChangeArrowheads="1"/>
          </p:cNvSpPr>
          <p:nvPr/>
        </p:nvSpPr>
        <p:spPr bwMode="auto">
          <a:xfrm>
            <a:off x="5867400" y="5029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5" name="Rectangle 224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6" name="Rectangle 225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7" name="Rectangle 226"/>
          <p:cNvSpPr>
            <a:spLocks noChangeArrowheads="1"/>
          </p:cNvSpPr>
          <p:nvPr/>
        </p:nvSpPr>
        <p:spPr bwMode="auto">
          <a:xfrm>
            <a:off x="8382000" y="5029200"/>
            <a:ext cx="152400" cy="1524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8" name="Rectangle 32"/>
          <p:cNvSpPr>
            <a:spLocks noChangeArrowheads="1"/>
          </p:cNvSpPr>
          <p:nvPr/>
        </p:nvSpPr>
        <p:spPr bwMode="auto">
          <a:xfrm>
            <a:off x="7010400" y="2743200"/>
            <a:ext cx="887413" cy="1000125"/>
          </a:xfrm>
          <a:prstGeom prst="rect">
            <a:avLst/>
          </a:prstGeom>
          <a:solidFill>
            <a:srgbClr val="FFCC99">
              <a:alpha val="50195"/>
            </a:srgbClr>
          </a:solidFill>
          <a:ln w="60325" cap="rnd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29" name="Oval 84"/>
          <p:cNvSpPr>
            <a:spLocks noChangeArrowheads="1"/>
          </p:cNvSpPr>
          <p:nvPr/>
        </p:nvSpPr>
        <p:spPr bwMode="auto">
          <a:xfrm>
            <a:off x="6477000" y="2667000"/>
            <a:ext cx="234950" cy="241300"/>
          </a:xfrm>
          <a:prstGeom prst="ellipse">
            <a:avLst/>
          </a:prstGeom>
          <a:solidFill>
            <a:srgbClr val="00CC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30" name="Rectangle 32"/>
          <p:cNvSpPr>
            <a:spLocks noChangeArrowheads="1"/>
          </p:cNvSpPr>
          <p:nvPr/>
        </p:nvSpPr>
        <p:spPr bwMode="auto">
          <a:xfrm>
            <a:off x="5334000" y="1066800"/>
            <a:ext cx="1219200" cy="1304925"/>
          </a:xfrm>
          <a:prstGeom prst="rect">
            <a:avLst/>
          </a:prstGeom>
          <a:solidFill>
            <a:srgbClr val="FFCC99">
              <a:alpha val="50195"/>
            </a:srgbClr>
          </a:solidFill>
          <a:ln w="60325" cap="rnd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31" name="Line 18"/>
          <p:cNvSpPr>
            <a:spLocks noChangeShapeType="1"/>
          </p:cNvSpPr>
          <p:nvPr/>
        </p:nvSpPr>
        <p:spPr bwMode="auto">
          <a:xfrm flipH="1" flipV="1">
            <a:off x="6553200" y="2362200"/>
            <a:ext cx="228600" cy="228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2" name="Line 18"/>
          <p:cNvSpPr>
            <a:spLocks noChangeShapeType="1"/>
          </p:cNvSpPr>
          <p:nvPr/>
        </p:nvSpPr>
        <p:spPr bwMode="auto">
          <a:xfrm flipH="1" flipV="1">
            <a:off x="6781800" y="2590800"/>
            <a:ext cx="228600" cy="152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3" name="Rectangle 32"/>
          <p:cNvSpPr>
            <a:spLocks noChangeArrowheads="1"/>
          </p:cNvSpPr>
          <p:nvPr/>
        </p:nvSpPr>
        <p:spPr bwMode="auto">
          <a:xfrm>
            <a:off x="7086600" y="1447800"/>
            <a:ext cx="457200" cy="1000125"/>
          </a:xfrm>
          <a:prstGeom prst="rect">
            <a:avLst/>
          </a:prstGeom>
          <a:solidFill>
            <a:srgbClr val="FFCC99">
              <a:alpha val="50195"/>
            </a:srgbClr>
          </a:solidFill>
          <a:ln w="60325" cap="rnd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334" name="Line 18"/>
          <p:cNvSpPr>
            <a:spLocks noChangeShapeType="1"/>
          </p:cNvSpPr>
          <p:nvPr/>
        </p:nvSpPr>
        <p:spPr bwMode="auto">
          <a:xfrm flipV="1">
            <a:off x="6781800" y="2438400"/>
            <a:ext cx="304800" cy="152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Rectangle 209"/>
          <p:cNvSpPr>
            <a:spLocks noChangeArrowheads="1"/>
          </p:cNvSpPr>
          <p:nvPr/>
        </p:nvSpPr>
        <p:spPr bwMode="auto">
          <a:xfrm>
            <a:off x="6705600" y="2514600"/>
            <a:ext cx="152400" cy="152400"/>
          </a:xfrm>
          <a:prstGeom prst="rect">
            <a:avLst/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8" name="Title 1"/>
          <p:cNvSpPr txBox="1">
            <a:spLocks/>
          </p:cNvSpPr>
          <p:nvPr/>
        </p:nvSpPr>
        <p:spPr bwMode="auto">
          <a:xfrm>
            <a:off x="4343400" y="5410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Shared Execution for Continuous Privacy-aware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b="1" dirty="0" smtClean="0"/>
              <a:t>Approximate </a:t>
            </a:r>
            <a:r>
              <a:rPr lang="en-US" sz="3200" b="1" dirty="0" smtClean="0"/>
              <a:t>Range NN Queries</a:t>
            </a:r>
            <a:endParaRPr lang="en-US" b="1" dirty="0" smtClean="0"/>
          </a:p>
        </p:txBody>
      </p:sp>
      <p:pic>
        <p:nvPicPr>
          <p:cNvPr id="18435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447800"/>
            <a:ext cx="528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1524000"/>
            <a:ext cx="528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762000"/>
            <a:ext cx="528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609600"/>
            <a:ext cx="528637" cy="638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8439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528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C:\Documents and Settings\ted\Local Settings\Temporary Internet Files\Content.IE5\BJH7VPCC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738" y="60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ight Arrow 35"/>
          <p:cNvSpPr>
            <a:spLocks noChangeArrowheads="1"/>
          </p:cNvSpPr>
          <p:nvPr/>
        </p:nvSpPr>
        <p:spPr bwMode="auto">
          <a:xfrm>
            <a:off x="3886200" y="9144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2" name="Right Arrow 36"/>
          <p:cNvSpPr>
            <a:spLocks noChangeArrowheads="1"/>
          </p:cNvSpPr>
          <p:nvPr/>
        </p:nvSpPr>
        <p:spPr bwMode="auto">
          <a:xfrm rot="10800000">
            <a:off x="3886200" y="1484313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2971800" y="609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Range NN Queries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352800" y="1916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Exact Answers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96038" y="1824038"/>
            <a:ext cx="2667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Database Server</a:t>
            </a:r>
          </a:p>
        </p:txBody>
      </p:sp>
      <p:pic>
        <p:nvPicPr>
          <p:cNvPr id="18446" name="Picture 4" descr="C:\Documents and Settings\ted\Local Settings\Temporary Internet Files\Content.IE5\GVZ7EW5T\MCj04344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143000"/>
            <a:ext cx="6889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7" name="Straight Connector 21"/>
          <p:cNvCxnSpPr>
            <a:cxnSpLocks noChangeShapeType="1"/>
          </p:cNvCxnSpPr>
          <p:nvPr/>
        </p:nvCxnSpPr>
        <p:spPr bwMode="auto">
          <a:xfrm>
            <a:off x="914400" y="2286000"/>
            <a:ext cx="72390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3886200" y="54102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" name="Right Arrow 63"/>
          <p:cNvSpPr>
            <a:spLocks noChangeArrowheads="1"/>
          </p:cNvSpPr>
          <p:nvPr/>
        </p:nvSpPr>
        <p:spPr bwMode="auto">
          <a:xfrm rot="10800000">
            <a:off x="3810000" y="5943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3429000" y="628808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Approximate Answers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81800" y="4122738"/>
            <a:ext cx="19764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Database Server</a:t>
            </a:r>
          </a:p>
        </p:txBody>
      </p:sp>
      <p:pic>
        <p:nvPicPr>
          <p:cNvPr id="89097" name="Picture 9" descr="C:\Documents and Settings\ted\Local Settings\Temporary Internet Files\Content.IE5\DSGRDXK9\MCj042384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488" y="5645150"/>
            <a:ext cx="7223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295400" y="2514600"/>
            <a:ext cx="1828800" cy="1822450"/>
            <a:chOff x="1371600" y="1905000"/>
            <a:chExt cx="3824289" cy="3810000"/>
          </a:xfrm>
        </p:grpSpPr>
        <p:cxnSp>
          <p:nvCxnSpPr>
            <p:cNvPr id="18481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4357689" y="2481259"/>
              <a:ext cx="990600" cy="6858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2" name="Straight Connector 76"/>
            <p:cNvCxnSpPr>
              <a:cxnSpLocks noChangeShapeType="1"/>
            </p:cNvCxnSpPr>
            <p:nvPr/>
          </p:nvCxnSpPr>
          <p:spPr bwMode="auto">
            <a:xfrm rot="5400000">
              <a:off x="3619501" y="3771901"/>
              <a:ext cx="1295398" cy="4572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3" name="Straight Connector 77"/>
            <p:cNvCxnSpPr>
              <a:cxnSpLocks noChangeShapeType="1"/>
            </p:cNvCxnSpPr>
            <p:nvPr/>
          </p:nvCxnSpPr>
          <p:spPr bwMode="auto">
            <a:xfrm rot="16200000" flipV="1">
              <a:off x="3810000" y="4876800"/>
              <a:ext cx="1066800" cy="6096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4" name="Straight Connector 78"/>
            <p:cNvCxnSpPr>
              <a:cxnSpLocks noChangeShapeType="1"/>
            </p:cNvCxnSpPr>
            <p:nvPr/>
          </p:nvCxnSpPr>
          <p:spPr bwMode="auto">
            <a:xfrm flipV="1">
              <a:off x="3657600" y="4648200"/>
              <a:ext cx="381000" cy="1524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5" name="Straight Connector 79"/>
            <p:cNvCxnSpPr>
              <a:cxnSpLocks noChangeShapeType="1"/>
            </p:cNvCxnSpPr>
            <p:nvPr/>
          </p:nvCxnSpPr>
          <p:spPr bwMode="auto">
            <a:xfrm rot="5400000" flipH="1" flipV="1">
              <a:off x="3162300" y="5219700"/>
              <a:ext cx="914400" cy="762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6" name="Straight Connector 80"/>
            <p:cNvCxnSpPr>
              <a:cxnSpLocks noChangeShapeType="1"/>
            </p:cNvCxnSpPr>
            <p:nvPr/>
          </p:nvCxnSpPr>
          <p:spPr bwMode="auto">
            <a:xfrm rot="16200000" flipV="1">
              <a:off x="3352800" y="4495800"/>
              <a:ext cx="381000" cy="2286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7" name="Straight Connector 81"/>
            <p:cNvCxnSpPr>
              <a:cxnSpLocks noChangeShapeType="1"/>
            </p:cNvCxnSpPr>
            <p:nvPr/>
          </p:nvCxnSpPr>
          <p:spPr bwMode="auto">
            <a:xfrm rot="5400000" flipH="1" flipV="1">
              <a:off x="3086100" y="4076700"/>
              <a:ext cx="685800" cy="1588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8" name="Straight Connector 82"/>
            <p:cNvCxnSpPr>
              <a:cxnSpLocks noChangeShapeType="1"/>
            </p:cNvCxnSpPr>
            <p:nvPr/>
          </p:nvCxnSpPr>
          <p:spPr bwMode="auto">
            <a:xfrm rot="10800000" flipV="1">
              <a:off x="3429000" y="3352800"/>
              <a:ext cx="1066800" cy="3810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89" name="Straight Connector 83"/>
            <p:cNvCxnSpPr>
              <a:cxnSpLocks noChangeShapeType="1"/>
            </p:cNvCxnSpPr>
            <p:nvPr/>
          </p:nvCxnSpPr>
          <p:spPr bwMode="auto">
            <a:xfrm rot="16200000" flipV="1">
              <a:off x="2057400" y="2362200"/>
              <a:ext cx="1828800" cy="9144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90" name="Straight Connector 84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1295400" cy="1524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91" name="Straight Connector 85"/>
            <p:cNvCxnSpPr>
              <a:cxnSpLocks noChangeShapeType="1"/>
            </p:cNvCxnSpPr>
            <p:nvPr/>
          </p:nvCxnSpPr>
          <p:spPr bwMode="auto">
            <a:xfrm rot="16200000" flipV="1">
              <a:off x="1333500" y="3467100"/>
              <a:ext cx="838200" cy="7620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cxnSp>
          <p:nvCxnSpPr>
            <p:cNvPr id="18492" name="Straight Connector 86"/>
            <p:cNvCxnSpPr>
              <a:cxnSpLocks noChangeShapeType="1"/>
            </p:cNvCxnSpPr>
            <p:nvPr/>
          </p:nvCxnSpPr>
          <p:spPr bwMode="auto">
            <a:xfrm flipV="1">
              <a:off x="1447800" y="4267200"/>
              <a:ext cx="685800" cy="228600"/>
            </a:xfrm>
            <a:prstGeom prst="line">
              <a:avLst/>
            </a:prstGeom>
            <a:noFill/>
            <a:ln w="28575" algn="ctr">
              <a:solidFill>
                <a:srgbClr val="7A0019"/>
              </a:solidFill>
              <a:round/>
              <a:headEnd/>
              <a:tailEnd/>
            </a:ln>
          </p:spPr>
        </p:cxnSp>
        <p:sp>
          <p:nvSpPr>
            <p:cNvPr id="88" name="Rectangle 87"/>
            <p:cNvSpPr/>
            <p:nvPr/>
          </p:nvSpPr>
          <p:spPr bwMode="auto">
            <a:xfrm>
              <a:off x="2360869" y="3199338"/>
              <a:ext cx="2516329" cy="1526655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94" name="Oval 88"/>
            <p:cNvSpPr>
              <a:spLocks noChangeArrowheads="1"/>
            </p:cNvSpPr>
            <p:nvPr/>
          </p:nvSpPr>
          <p:spPr bwMode="auto">
            <a:xfrm>
              <a:off x="2438400" y="35052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95" name="Oval 89"/>
            <p:cNvSpPr>
              <a:spLocks noChangeArrowheads="1"/>
            </p:cNvSpPr>
            <p:nvPr/>
          </p:nvSpPr>
          <p:spPr bwMode="auto">
            <a:xfrm>
              <a:off x="2209800" y="50292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96" name="Oval 90"/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97" name="Oval 91"/>
            <p:cNvSpPr>
              <a:spLocks noChangeArrowheads="1"/>
            </p:cNvSpPr>
            <p:nvPr/>
          </p:nvSpPr>
          <p:spPr bwMode="auto">
            <a:xfrm>
              <a:off x="4495800" y="36576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98" name="Oval 92"/>
            <p:cNvSpPr>
              <a:spLocks noChangeArrowheads="1"/>
            </p:cNvSpPr>
            <p:nvPr/>
          </p:nvSpPr>
          <p:spPr bwMode="auto">
            <a:xfrm>
              <a:off x="4876800" y="52578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94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5762625"/>
            <a:ext cx="528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5838825"/>
            <a:ext cx="528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5076825"/>
            <a:ext cx="528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924425"/>
            <a:ext cx="528638" cy="638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8" name="Picture 2" descr="C:\Documents and Settings\ted\Local Settings\Temporary Internet Files\Content.IE5\BJH7VPCC\MCj03968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5229225"/>
            <a:ext cx="528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 descr="C:\Documents and Settings\ted\Local Settings\Temporary Internet Files\Content.IE5\BJH7VPCC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4267200" y="2743200"/>
          <a:ext cx="2286000" cy="1621536"/>
        </p:xfrm>
        <a:graphic>
          <a:graphicData uri="http://schemas.openxmlformats.org/drawingml/2006/table">
            <a:tbl>
              <a:tblPr/>
              <a:tblGrid>
                <a:gridCol w="806450"/>
                <a:gridCol w="147955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Region within Query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….</a:t>
                      </a:r>
                    </a:p>
                  </a:txBody>
                  <a:tcPr marL="77724" marR="77724" marT="38862" marB="3886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3429000" y="33528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" name="Rounded Rectangular Callout 101"/>
          <p:cNvSpPr>
            <a:spLocks noChangeArrowheads="1"/>
          </p:cNvSpPr>
          <p:nvPr/>
        </p:nvSpPr>
        <p:spPr bwMode="auto">
          <a:xfrm>
            <a:off x="838200" y="2438400"/>
            <a:ext cx="5943600" cy="2286000"/>
          </a:xfrm>
          <a:prstGeom prst="wedgeRoundRectCallout">
            <a:avLst>
              <a:gd name="adj1" fmla="val 63449"/>
              <a:gd name="adj2" fmla="val 66176"/>
              <a:gd name="adj3" fmla="val 16667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1981200" y="49530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Range </a:t>
            </a:r>
            <a:r>
              <a:rPr lang="en-US" sz="1800" b="1" dirty="0" smtClean="0"/>
              <a:t>NN </a:t>
            </a:r>
            <a:r>
              <a:rPr lang="en-US" sz="1800" b="1" dirty="0"/>
              <a:t>Queries + Tolerance Level </a:t>
            </a:r>
            <a:r>
              <a:rPr lang="en-US" sz="1800" b="1" i="1" dirty="0"/>
              <a:t>K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33400" y="4343400"/>
            <a:ext cx="3810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i="1" kern="0" dirty="0">
                <a:solidFill>
                  <a:srgbClr val="7A0019"/>
                </a:solidFill>
              </a:rPr>
              <a:t>K</a:t>
            </a:r>
            <a:r>
              <a:rPr lang="en-US" sz="1800" b="1" kern="0" dirty="0">
                <a:solidFill>
                  <a:srgbClr val="7A0019"/>
                </a:solidFill>
              </a:rPr>
              <a:t>-order </a:t>
            </a:r>
            <a:r>
              <a:rPr lang="en-US" sz="1800" b="1" kern="0" dirty="0" err="1">
                <a:solidFill>
                  <a:srgbClr val="7A0019"/>
                </a:solidFill>
              </a:rPr>
              <a:t>Voronoi</a:t>
            </a:r>
            <a:r>
              <a:rPr lang="en-US" sz="1800" b="1" kern="0" dirty="0">
                <a:solidFill>
                  <a:srgbClr val="7A0019"/>
                </a:solidFill>
              </a:rPr>
              <a:t>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/>
      <p:bldP spid="67" grpId="0"/>
      <p:bldP spid="101" grpId="0" animBg="1"/>
      <p:bldP spid="102" grpId="0" animBg="1"/>
      <p:bldP spid="65" grpId="0"/>
      <p:bldP spid="1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 smtClean="0"/>
              <a:t>Quality-aware Location </a:t>
            </a:r>
            <a:r>
              <a:rPr lang="en-US" sz="3600" b="1" dirty="0" err="1" smtClean="0"/>
              <a:t>Anonymization</a:t>
            </a:r>
            <a:r>
              <a:rPr lang="en-US" sz="3600" b="1" dirty="0" smtClean="0"/>
              <a:t> for Road Networks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3733800"/>
            <a:ext cx="3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7A0019"/>
                </a:solidFill>
              </a:rPr>
              <a:t>Q</a:t>
            </a:r>
            <a:endParaRPr lang="en-US" b="1" i="1">
              <a:solidFill>
                <a:srgbClr val="7A0019"/>
              </a:solidFill>
            </a:endParaRPr>
          </a:p>
        </p:txBody>
      </p:sp>
      <p:grpSp>
        <p:nvGrpSpPr>
          <p:cNvPr id="20484" name="Group 26"/>
          <p:cNvGrpSpPr>
            <a:grpSpLocks/>
          </p:cNvGrpSpPr>
          <p:nvPr/>
        </p:nvGrpSpPr>
        <p:grpSpPr bwMode="auto">
          <a:xfrm>
            <a:off x="381000" y="3276600"/>
            <a:ext cx="2933700" cy="2895600"/>
            <a:chOff x="441325" y="1905000"/>
            <a:chExt cx="4014788" cy="3962400"/>
          </a:xfrm>
        </p:grpSpPr>
        <p:cxnSp>
          <p:nvCxnSpPr>
            <p:cNvPr id="20504" name="Straight Connector 3"/>
            <p:cNvCxnSpPr>
              <a:cxnSpLocks noChangeShapeType="1"/>
            </p:cNvCxnSpPr>
            <p:nvPr/>
          </p:nvCxnSpPr>
          <p:spPr bwMode="auto">
            <a:xfrm flipV="1">
              <a:off x="2247900" y="2986087"/>
              <a:ext cx="1404938" cy="90011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05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2164556" y="3969544"/>
              <a:ext cx="1169987" cy="10033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06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2416969" y="3820318"/>
              <a:ext cx="2070100" cy="4016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0507" name="Rectangle 6"/>
            <p:cNvSpPr>
              <a:spLocks noChangeArrowheads="1"/>
            </p:cNvSpPr>
            <p:nvPr/>
          </p:nvSpPr>
          <p:spPr bwMode="auto">
            <a:xfrm>
              <a:off x="441325" y="1905000"/>
              <a:ext cx="4014788" cy="39624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20508" name="Straight Connector 7"/>
            <p:cNvCxnSpPr>
              <a:cxnSpLocks noChangeShapeType="1"/>
            </p:cNvCxnSpPr>
            <p:nvPr/>
          </p:nvCxnSpPr>
          <p:spPr bwMode="auto">
            <a:xfrm rot="16200000" flipH="1">
              <a:off x="251619" y="2394744"/>
              <a:ext cx="1081087" cy="1016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09" name="Straight Connector 8"/>
            <p:cNvCxnSpPr>
              <a:cxnSpLocks noChangeShapeType="1"/>
            </p:cNvCxnSpPr>
            <p:nvPr/>
          </p:nvCxnSpPr>
          <p:spPr bwMode="auto">
            <a:xfrm rot="5400000">
              <a:off x="102394" y="3325018"/>
              <a:ext cx="1079500" cy="4016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10" name="Straight Connector 9"/>
            <p:cNvCxnSpPr>
              <a:cxnSpLocks noChangeShapeType="1"/>
            </p:cNvCxnSpPr>
            <p:nvPr/>
          </p:nvCxnSpPr>
          <p:spPr bwMode="auto">
            <a:xfrm>
              <a:off x="842963" y="2986087"/>
              <a:ext cx="1404937" cy="90011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11" name="Straight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3413125" y="2144713"/>
              <a:ext cx="1081087" cy="60166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12" name="Straight Connector 11"/>
            <p:cNvCxnSpPr>
              <a:cxnSpLocks noChangeShapeType="1"/>
            </p:cNvCxnSpPr>
            <p:nvPr/>
          </p:nvCxnSpPr>
          <p:spPr bwMode="auto">
            <a:xfrm rot="10800000" flipV="1">
              <a:off x="1042988" y="5056187"/>
              <a:ext cx="2208212" cy="81121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513" name="Straight Connector 12"/>
            <p:cNvCxnSpPr>
              <a:cxnSpLocks noChangeShapeType="1"/>
            </p:cNvCxnSpPr>
            <p:nvPr/>
          </p:nvCxnSpPr>
          <p:spPr bwMode="auto">
            <a:xfrm>
              <a:off x="3251200" y="5056187"/>
              <a:ext cx="1204913" cy="5413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0514" name="Rectangle 20"/>
            <p:cNvSpPr>
              <a:spLocks noChangeArrowheads="1"/>
            </p:cNvSpPr>
            <p:nvPr/>
          </p:nvSpPr>
          <p:spPr bwMode="auto">
            <a:xfrm>
              <a:off x="2819400" y="3313112"/>
              <a:ext cx="228600" cy="228600"/>
            </a:xfrm>
            <a:prstGeom prst="rect">
              <a:avLst/>
            </a:prstGeom>
            <a:solidFill>
              <a:srgbClr val="7A0019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20485" name="Picture 5" descr="C:\Documents and Settings\ted\Local Settings\Temporary Internet Files\Content.IE5\BJH7VPCC\MCj04348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03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543800" y="5494338"/>
            <a:ext cx="1752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Database Server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3400" y="5494338"/>
            <a:ext cx="2667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7A0019"/>
                </a:solidFill>
              </a:rPr>
              <a:t>Location Anonymizer</a:t>
            </a:r>
          </a:p>
        </p:txBody>
      </p:sp>
      <p:pic>
        <p:nvPicPr>
          <p:cNvPr id="20488" name="Picture 5" descr="C:\Documents and Settings\ted\Local Settings\Temporary Internet Files\Content.IE5\BJH7VPCC\MCj043264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ight Arrow 31"/>
          <p:cNvSpPr>
            <a:spLocks noChangeArrowheads="1"/>
          </p:cNvSpPr>
          <p:nvPr/>
        </p:nvSpPr>
        <p:spPr bwMode="auto">
          <a:xfrm>
            <a:off x="3429000" y="4419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0" name="Right Arrow 32"/>
          <p:cNvSpPr>
            <a:spLocks noChangeArrowheads="1"/>
          </p:cNvSpPr>
          <p:nvPr/>
        </p:nvSpPr>
        <p:spPr bwMode="auto">
          <a:xfrm rot="10800000">
            <a:off x="3429000" y="4800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200400" y="34290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Range/K-NN Query with Location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505200" y="50688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Exact Answers</a:t>
            </a:r>
          </a:p>
        </p:txBody>
      </p:sp>
      <p:sp>
        <p:nvSpPr>
          <p:cNvPr id="20493" name="Right Arrow 36"/>
          <p:cNvSpPr>
            <a:spLocks noChangeArrowheads="1"/>
          </p:cNvSpPr>
          <p:nvPr/>
        </p:nvSpPr>
        <p:spPr bwMode="auto">
          <a:xfrm>
            <a:off x="6400800" y="4419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4" name="Right Arrow 37"/>
          <p:cNvSpPr>
            <a:spLocks noChangeArrowheads="1"/>
          </p:cNvSpPr>
          <p:nvPr/>
        </p:nvSpPr>
        <p:spPr bwMode="auto">
          <a:xfrm rot="10800000">
            <a:off x="6400800" y="4800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6172200" y="329565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Range/K-NN Query with Cloaked Segment Set</a:t>
            </a:r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6477000" y="50688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Candidate Answers</a:t>
            </a:r>
          </a:p>
        </p:txBody>
      </p:sp>
      <p:sp>
        <p:nvSpPr>
          <p:cNvPr id="20497" name="Rounded Rectangular Callout 47"/>
          <p:cNvSpPr>
            <a:spLocks noChangeArrowheads="1"/>
          </p:cNvSpPr>
          <p:nvPr/>
        </p:nvSpPr>
        <p:spPr bwMode="auto">
          <a:xfrm>
            <a:off x="1143000" y="1143000"/>
            <a:ext cx="6858000" cy="1905000"/>
          </a:xfrm>
          <a:prstGeom prst="wedgeRoundRectCallout">
            <a:avLst>
              <a:gd name="adj1" fmla="val 15523"/>
              <a:gd name="adj2" fmla="val 99083"/>
              <a:gd name="adj3" fmla="val 16667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981200" y="1428750"/>
            <a:ext cx="502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7A0019"/>
                </a:solidFill>
              </a:rPr>
              <a:t>Minimize Query Execution Cost</a:t>
            </a:r>
          </a:p>
        </p:txBody>
      </p:sp>
      <p:pic>
        <p:nvPicPr>
          <p:cNvPr id="20499" name="Picture 9" descr="C:\Documents and Settings\ted\Local Settings\Temporary Internet Files\Content.IE5\6D9AFITO\MCWB01372_000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81113"/>
            <a:ext cx="60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981200" y="1905000"/>
            <a:ext cx="502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7A0019"/>
                </a:solidFill>
              </a:rPr>
              <a:t>Minimize Candidate List Size</a:t>
            </a:r>
          </a:p>
        </p:txBody>
      </p:sp>
      <p:pic>
        <p:nvPicPr>
          <p:cNvPr id="20501" name="Picture 9" descr="C:\Documents and Settings\ted\Local Settings\Temporary Internet Files\Content.IE5\6D9AFITO\MCWB01372_000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785938"/>
            <a:ext cx="60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1981200" y="2419350"/>
            <a:ext cx="6172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7A0019"/>
                </a:solidFill>
              </a:rPr>
              <a:t>Satisfy the User Specified Privacy Requirements</a:t>
            </a:r>
          </a:p>
        </p:txBody>
      </p:sp>
      <p:pic>
        <p:nvPicPr>
          <p:cNvPr id="20503" name="Picture 9" descr="C:\Documents and Settings\ted\Local Settings\Temporary Internet Files\Content.IE5\6D9AFITO\MCWB01372_000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0"/>
            <a:ext cx="60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Casper Prototype </a:t>
            </a:r>
            <a:r>
              <a:rPr lang="en-US" sz="2800" b="1" dirty="0" smtClean="0"/>
              <a:t>(ICDE 2007 DEMO)</a:t>
            </a:r>
            <a:endParaRPr lang="en-US" sz="3600" b="1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2943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88988"/>
            <a:ext cx="46482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53673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5263" y="4491038"/>
            <a:ext cx="3276600" cy="4619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990099"/>
              </a:buClr>
              <a:defRPr/>
            </a:pPr>
            <a:r>
              <a:rPr lang="en-US" b="1" dirty="0">
                <a:solidFill>
                  <a:srgbClr val="7A00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34" charset="-127"/>
              </a:rPr>
              <a:t>Location </a:t>
            </a:r>
            <a:r>
              <a:rPr lang="en-US" b="1" dirty="0">
                <a:solidFill>
                  <a:srgbClr val="7A0019"/>
                </a:solidFill>
                <a:latin typeface="Arial" charset="0"/>
                <a:ea typeface="굴림" pitchFamily="34" charset="-127"/>
              </a:rPr>
              <a:t>Anonymizer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3400" y="4248150"/>
            <a:ext cx="8077200" cy="2000250"/>
          </a:xfrm>
          <a:prstGeom prst="rect">
            <a:avLst/>
          </a:prstGeom>
          <a:solidFill>
            <a:srgbClr val="7A001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</a:rPr>
              <a:t>10-minute video clip for demonstrating Casper prototype is available online: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http://www.cs.umn.edu</a:t>
            </a:r>
            <a:r>
              <a:rPr lang="en-US" sz="2000" b="1" dirty="0" smtClean="0">
                <a:solidFill>
                  <a:schemeClr val="bg1"/>
                </a:solidFill>
              </a:rPr>
              <a:t>/~mokbel/demos.htm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</a:rPr>
              <a:t>http://www.youtube.com/watch?v=LoI-gitLdws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</a:rPr>
              <a:t>TinyCasper</a:t>
            </a:r>
            <a:r>
              <a:rPr lang="en-US" sz="1600" b="1" dirty="0">
                <a:solidFill>
                  <a:schemeClr val="bg1"/>
                </a:solidFill>
              </a:rPr>
              <a:t>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 Demo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Location Systems in Wireless Sensor Network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914400"/>
            <a:ext cx="4572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•"/>
            </a:pPr>
            <a:r>
              <a:rPr lang="en-US" b="1"/>
              <a:t>Centralized Approach 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–"/>
            </a:pPr>
            <a:r>
              <a:rPr lang="en-US" sz="2000"/>
              <a:t>E.g., BAT and Active Badge</a:t>
            </a:r>
            <a:endParaRPr lang="en-US" sz="3200"/>
          </a:p>
        </p:txBody>
      </p:sp>
      <p:pic>
        <p:nvPicPr>
          <p:cNvPr id="13316" name="Picture 8" descr="howbatsystemwork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26289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flatB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78113"/>
            <a:ext cx="2182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76200" y="4267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9900"/>
                </a:solidFill>
              </a:rPr>
              <a:t>BAT – ultrasonic transmitter 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533400" y="5257800"/>
            <a:ext cx="353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9900"/>
                </a:solidFill>
              </a:rPr>
              <a:t>Bat - Deployment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0" y="59436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/>
              <a:t>http://www.cl.cam.ac.uk/research/dtg/attarchive/bat/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0" y="914400"/>
            <a:ext cx="4572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7A0019"/>
              </a:buClr>
              <a:buSzPct val="130000"/>
              <a:buFont typeface="Arial" pitchFamily="34" charset="0"/>
              <a:buChar char="•"/>
            </a:pPr>
            <a:r>
              <a:rPr lang="en-US" b="1"/>
              <a:t>Distributed Approach 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7A0019"/>
              </a:buClr>
              <a:buFont typeface="Arial" pitchFamily="34" charset="0"/>
              <a:buChar char="–"/>
            </a:pPr>
            <a:r>
              <a:rPr lang="en-US" sz="2000"/>
              <a:t>E.g., Cricket 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B90337"/>
              </a:buClr>
              <a:buFont typeface="Wingdings" pitchFamily="2" charset="2"/>
              <a:buChar char="q"/>
            </a:pPr>
            <a:endParaRPr lang="en-US" sz="2000"/>
          </a:p>
          <a:p>
            <a:pPr marL="457200" indent="-457200" eaLnBrk="0" hangingPunct="0">
              <a:spcBef>
                <a:spcPct val="20000"/>
              </a:spcBef>
              <a:buClr>
                <a:srgbClr val="CC0000"/>
              </a:buClr>
              <a:buSzPct val="130000"/>
              <a:buFontTx/>
              <a:buBlip>
                <a:blip r:embed="rId5"/>
              </a:buBlip>
            </a:pPr>
            <a:endParaRPr lang="en-US" b="1"/>
          </a:p>
        </p:txBody>
      </p:sp>
      <p:pic>
        <p:nvPicPr>
          <p:cNvPr id="13322" name="Picture 11" descr="Cricket_Lg.jpg"/>
          <p:cNvPicPr>
            <a:picLocks noChangeAspect="1"/>
          </p:cNvPicPr>
          <p:nvPr/>
        </p:nvPicPr>
        <p:blipFill>
          <a:blip r:embed="rId6" cstate="print"/>
          <a:srcRect t="17117" b="14413"/>
          <a:stretch>
            <a:fillRect/>
          </a:stretch>
        </p:blipFill>
        <p:spPr bwMode="auto">
          <a:xfrm>
            <a:off x="4648200" y="1828800"/>
            <a:ext cx="2887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934200" y="2141538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9900"/>
                </a:solidFill>
              </a:rPr>
              <a:t>MICA2 Cricket Mote</a:t>
            </a: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6705600" y="5410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9900"/>
                </a:solidFill>
              </a:rPr>
              <a:t>Deployment</a:t>
            </a: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5972175" y="5943600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http://cricket.csail.mit.edu/</a:t>
            </a:r>
          </a:p>
        </p:txBody>
      </p:sp>
      <p:cxnSp>
        <p:nvCxnSpPr>
          <p:cNvPr id="13326" name="Straight Connector 21"/>
          <p:cNvCxnSpPr>
            <a:cxnSpLocks noChangeShapeType="1"/>
          </p:cNvCxnSpPr>
          <p:nvPr/>
        </p:nvCxnSpPr>
        <p:spPr bwMode="auto">
          <a:xfrm rot="5400000">
            <a:off x="2209800" y="3429000"/>
            <a:ext cx="4573588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pic>
        <p:nvPicPr>
          <p:cNvPr id="13327" name="Picture 4" descr="lab_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990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3352800"/>
            <a:ext cx="6096000" cy="1219200"/>
          </a:xfrm>
          <a:prstGeom prst="rect">
            <a:avLst/>
          </a:prstGeom>
          <a:solidFill>
            <a:srgbClr val="7A0019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The accuracy of these systems is within a few centimeters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Location-based Services: Now</a:t>
            </a:r>
            <a:endParaRPr lang="en-US" sz="3200" b="1" dirty="0" smtClean="0"/>
          </a:p>
        </p:txBody>
      </p:sp>
      <p:pic>
        <p:nvPicPr>
          <p:cNvPr id="12291" name="Picture 3" descr="MPj04004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463" y="823913"/>
            <a:ext cx="25733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Pj039972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690813"/>
            <a:ext cx="284321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785813"/>
            <a:ext cx="64008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sz="2800" b="1">
                <a:solidFill>
                  <a:srgbClr val="FF9900"/>
                </a:solidFill>
              </a:rPr>
              <a:t>Location-based traffic reports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Range query: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/>
              <a:t>How many cars in the free way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Shortest path query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/>
              <a:t>What is the shortest path (travel time) to reach my destination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932113" y="2590800"/>
            <a:ext cx="64008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sz="2800" b="1">
                <a:solidFill>
                  <a:srgbClr val="FF9900"/>
                </a:solidFill>
              </a:rPr>
              <a:t>Location-based store finder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Range query: </a:t>
            </a:r>
            <a:r>
              <a:rPr lang="en-US" sz="2000">
                <a:ea typeface="HyhwpEQ"/>
                <a:cs typeface="HyhwpEQ"/>
              </a:rPr>
              <a:t>What are the restaurants within two miles of my location</a:t>
            </a:r>
            <a:endParaRPr lang="en-US" sz="2000" b="1" i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Nearest neighbor query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>
                <a:ea typeface="HyhwpEQ"/>
                <a:cs typeface="HyhwpEQ"/>
              </a:rPr>
              <a:t>Where is my nearest fast food restaurant</a:t>
            </a:r>
            <a:endParaRPr lang="en-US" sz="2000"/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</p:txBody>
      </p:sp>
      <p:pic>
        <p:nvPicPr>
          <p:cNvPr id="16" name="Picture 15" descr="800px-Ambulancebroomfieldhospital.jpg"/>
          <p:cNvPicPr>
            <a:picLocks noChangeAspect="1"/>
          </p:cNvPicPr>
          <p:nvPr/>
        </p:nvPicPr>
        <p:blipFill>
          <a:blip r:embed="rId5" cstate="print"/>
          <a:srcRect t="13863" r="20000" b="2647"/>
          <a:stretch>
            <a:fillRect/>
          </a:stretch>
        </p:blipFill>
        <p:spPr bwMode="auto">
          <a:xfrm>
            <a:off x="6446838" y="4572000"/>
            <a:ext cx="2620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0" y="4519613"/>
            <a:ext cx="64770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A0019"/>
              </a:buClr>
              <a:buFontTx/>
              <a:buChar char="•"/>
            </a:pPr>
            <a:r>
              <a:rPr lang="en-US" sz="2800" b="1">
                <a:solidFill>
                  <a:srgbClr val="FF9900"/>
                </a:solidFill>
              </a:rPr>
              <a:t>Location-based emergency control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Range query: </a:t>
            </a:r>
            <a:r>
              <a:rPr lang="en-US" sz="2000">
                <a:solidFill>
                  <a:srgbClr val="000000"/>
                </a:solidFill>
              </a:rPr>
              <a:t>How many police cars in the downtown area</a:t>
            </a:r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r>
              <a:rPr lang="en-US" sz="2000" b="1" i="1">
                <a:solidFill>
                  <a:srgbClr val="000000"/>
                </a:solidFill>
              </a:rPr>
              <a:t>Nearest neighbor query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>
                <a:ea typeface="HyhwpEQ"/>
                <a:cs typeface="HyhwpEQ"/>
              </a:rPr>
              <a:t>Dispatch the nearest ambulance to a patient</a:t>
            </a:r>
            <a:endParaRPr lang="en-US" sz="2000"/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  <a:p>
            <a:pPr marL="742950" lvl="1" indent="-285750">
              <a:spcBef>
                <a:spcPct val="20000"/>
              </a:spcBef>
              <a:buClr>
                <a:srgbClr val="7A0019"/>
              </a:buClr>
              <a:buFontTx/>
              <a:buChar char="–"/>
            </a:pPr>
            <a:endParaRPr lang="en-US" sz="2800"/>
          </a:p>
        </p:txBody>
      </p:sp>
      <p:cxnSp>
        <p:nvCxnSpPr>
          <p:cNvPr id="12297" name="Straight Connector 8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Privacy Threats in Location Systems</a:t>
            </a:r>
            <a:endParaRPr lang="en-US" sz="32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83" t="5420" r="4976" b="57722"/>
          <a:stretch>
            <a:fillRect/>
          </a:stretch>
        </p:blipFill>
        <p:spPr bwMode="auto">
          <a:xfrm>
            <a:off x="76200" y="3581400"/>
            <a:ext cx="556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/>
          <a:srcRect l="1331" t="18915" r="4160" b="37691"/>
          <a:stretch>
            <a:fillRect/>
          </a:stretch>
        </p:blipFill>
        <p:spPr bwMode="auto">
          <a:xfrm>
            <a:off x="3733800" y="6858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6019800"/>
            <a:ext cx="822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http://www.computerworld.com/securitytopics/security/privacy/story/0,10801,90518,00.html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52400" y="1066800"/>
            <a:ext cx="3581400" cy="2133600"/>
          </a:xfrm>
          <a:prstGeom prst="wedgeRoundRectCallout">
            <a:avLst>
              <a:gd name="adj1" fmla="val 78765"/>
              <a:gd name="adj2" fmla="val 32512"/>
              <a:gd name="adj3" fmla="val 16667"/>
            </a:avLst>
          </a:prstGeom>
          <a:solidFill>
            <a:srgbClr val="FFCC99"/>
          </a:solidFill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1800" b="1">
                <a:solidFill>
                  <a:srgbClr val="7A0019"/>
                </a:solidFill>
                <a:cs typeface="Arial" pitchFamily="34" charset="0"/>
              </a:rPr>
              <a:t>Employers who consider implementing location-based technology must balance the technology’s potential benefits against employees’ visceral sense that their privacy is being invaded</a:t>
            </a:r>
            <a:endParaRPr lang="en-US" sz="1800" b="1">
              <a:solidFill>
                <a:srgbClr val="7A0019"/>
              </a:solidFill>
              <a:ea typeface="굴림" pitchFamily="34" charset="-127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38800" y="3962400"/>
            <a:ext cx="3352800" cy="1828800"/>
          </a:xfrm>
          <a:prstGeom prst="wedgeRoundRectCallout">
            <a:avLst>
              <a:gd name="adj1" fmla="val -82993"/>
              <a:gd name="adj2" fmla="val 30722"/>
              <a:gd name="adj3" fmla="val 16667"/>
            </a:avLst>
          </a:prstGeom>
          <a:solidFill>
            <a:srgbClr val="FFCC99"/>
          </a:solidFill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1800" b="1">
                <a:solidFill>
                  <a:srgbClr val="7A0019"/>
                </a:solidFill>
              </a:rPr>
              <a:t>New technologies can monitor employee whereabouts 24/7, but CIOs must measure expected benefits against potential privacy problems</a:t>
            </a:r>
            <a:endParaRPr lang="en-US" sz="1800" b="1">
              <a:solidFill>
                <a:srgbClr val="7A0019"/>
              </a:solidFill>
              <a:ea typeface="굴림" pitchFamily="34" charset="-127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572000" y="34290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http://library.findlaw.com/2005/Mar/10/163970.html</a:t>
            </a:r>
          </a:p>
        </p:txBody>
      </p:sp>
      <p:cxnSp>
        <p:nvCxnSpPr>
          <p:cNvPr id="28682" name="Straight Connector 11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dirty="0" err="1" smtClean="0"/>
              <a:t>TinyCasper</a:t>
            </a:r>
            <a:endParaRPr lang="en-US" sz="4000" b="1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048000"/>
            <a:ext cx="3765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Documents and Settings\ted\Local Settings\Temporary Internet Files\Content.IE5\BJH7VPCC\MCj0434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38" y="38481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Documents and Settings\ted\Local Settings\Temporary Internet Files\Content.IE5\BJH7VPCC\MCBD0929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3998913"/>
            <a:ext cx="17938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ight Arrow 9"/>
          <p:cNvSpPr>
            <a:spLocks noChangeArrowheads="1"/>
          </p:cNvSpPr>
          <p:nvPr/>
        </p:nvSpPr>
        <p:spPr bwMode="auto">
          <a:xfrm>
            <a:off x="4191000" y="48006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43" name="Right Arrow 10"/>
          <p:cNvSpPr>
            <a:spLocks noChangeArrowheads="1"/>
          </p:cNvSpPr>
          <p:nvPr/>
        </p:nvSpPr>
        <p:spPr bwMode="auto">
          <a:xfrm rot="10800000">
            <a:off x="4114800" y="5105400"/>
            <a:ext cx="1524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3733800" y="395287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7A0019"/>
                </a:solidFill>
              </a:rPr>
              <a:t>Resource-Aware </a:t>
            </a:r>
            <a:r>
              <a:rPr lang="en-US" sz="1800" b="1"/>
              <a:t>Aggregate Locations (Area, N)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3810000" y="5334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Anonymity Level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066800" y="60198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kern="0" dirty="0" err="1">
                <a:solidFill>
                  <a:srgbClr val="7A0019"/>
                </a:solidFill>
                <a:latin typeface="+mj-lt"/>
                <a:ea typeface="+mj-ea"/>
                <a:cs typeface="+mj-cs"/>
              </a:rPr>
              <a:t>Sensornet</a:t>
            </a:r>
            <a:endParaRPr lang="en-US" b="1" kern="0" dirty="0">
              <a:solidFill>
                <a:srgbClr val="7A00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876800" y="5715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 err="1">
                <a:solidFill>
                  <a:srgbClr val="7A0019"/>
                </a:solidFill>
                <a:latin typeface="+mj-lt"/>
                <a:ea typeface="+mj-ea"/>
                <a:cs typeface="+mj-cs"/>
              </a:rPr>
              <a:t>Spatio</a:t>
            </a: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-temporal Histogram </a:t>
            </a:r>
            <a:b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</a:br>
            <a:endParaRPr lang="en-US" b="1" kern="0" dirty="0">
              <a:solidFill>
                <a:srgbClr val="7A00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85800"/>
            <a:ext cx="3048000" cy="1944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381000" y="2514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Quality-Aware Module</a:t>
            </a:r>
          </a:p>
        </p:txBody>
      </p:sp>
      <p:sp>
        <p:nvSpPr>
          <p:cNvPr id="14350" name="Rounded Rectangular Callout 19"/>
          <p:cNvSpPr>
            <a:spLocks noChangeArrowheads="1"/>
          </p:cNvSpPr>
          <p:nvPr/>
        </p:nvSpPr>
        <p:spPr bwMode="auto">
          <a:xfrm>
            <a:off x="152400" y="685800"/>
            <a:ext cx="3810000" cy="2362200"/>
          </a:xfrm>
          <a:prstGeom prst="wedgeRoundRectCallout">
            <a:avLst>
              <a:gd name="adj1" fmla="val -4509"/>
              <a:gd name="adj2" fmla="val 71093"/>
              <a:gd name="adj3" fmla="val 16667"/>
            </a:avLst>
          </a:prstGeom>
          <a:noFill/>
          <a:ln w="571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4191000" y="19812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7A0019"/>
                </a:solidFill>
              </a:rPr>
              <a:t>Quality-Aware </a:t>
            </a:r>
            <a:r>
              <a:rPr lang="en-US" sz="1800" b="1"/>
              <a:t>Aggregate Locations</a:t>
            </a:r>
            <a:br>
              <a:rPr lang="en-US" sz="1800" b="1"/>
            </a:br>
            <a:r>
              <a:rPr lang="en-US" sz="1800" b="1"/>
              <a:t>(Area, N)</a:t>
            </a:r>
          </a:p>
        </p:txBody>
      </p:sp>
      <p:pic>
        <p:nvPicPr>
          <p:cNvPr id="14352" name="Picture 9" descr="C:\Documents and Settings\ted\Local Settings\Temporary Internet Files\Content.IE5\BJH7VPCC\MCj029537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7063" y="736600"/>
            <a:ext cx="17859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7848600" y="381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kern="0" dirty="0">
                <a:solidFill>
                  <a:srgbClr val="7A0019"/>
                </a:solidFill>
                <a:latin typeface="+mj-lt"/>
                <a:ea typeface="+mj-ea"/>
                <a:cs typeface="+mj-cs"/>
              </a:rPr>
              <a:t>Users</a:t>
            </a:r>
          </a:p>
        </p:txBody>
      </p:sp>
      <p:sp>
        <p:nvSpPr>
          <p:cNvPr id="14354" name="Right Arrow 23"/>
          <p:cNvSpPr>
            <a:spLocks noChangeArrowheads="1"/>
          </p:cNvSpPr>
          <p:nvPr/>
        </p:nvSpPr>
        <p:spPr bwMode="auto">
          <a:xfrm rot="5400000">
            <a:off x="7600950" y="3257550"/>
            <a:ext cx="876300" cy="2286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55" name="Right Arrow 24"/>
          <p:cNvSpPr>
            <a:spLocks noChangeArrowheads="1"/>
          </p:cNvSpPr>
          <p:nvPr/>
        </p:nvSpPr>
        <p:spPr bwMode="auto">
          <a:xfrm rot="-5400000">
            <a:off x="7353300" y="3238500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56" name="Rectangle 12"/>
          <p:cNvSpPr>
            <a:spLocks noChangeArrowheads="1"/>
          </p:cNvSpPr>
          <p:nvPr/>
        </p:nvSpPr>
        <p:spPr bwMode="auto">
          <a:xfrm>
            <a:off x="8077200" y="3048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Range Queries</a:t>
            </a:r>
          </a:p>
        </p:txBody>
      </p:sp>
      <p:sp>
        <p:nvSpPr>
          <p:cNvPr id="14357" name="Rectangle 12"/>
          <p:cNvSpPr>
            <a:spLocks noChangeArrowheads="1"/>
          </p:cNvSpPr>
          <p:nvPr/>
        </p:nvSpPr>
        <p:spPr bwMode="auto">
          <a:xfrm>
            <a:off x="6172200" y="30480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/>
              <a:t>Approximate Answers</a:t>
            </a:r>
          </a:p>
        </p:txBody>
      </p:sp>
      <p:sp>
        <p:nvSpPr>
          <p:cNvPr id="14358" name="Right Arrow 27"/>
          <p:cNvSpPr>
            <a:spLocks noChangeArrowheads="1"/>
          </p:cNvSpPr>
          <p:nvPr/>
        </p:nvSpPr>
        <p:spPr bwMode="auto">
          <a:xfrm rot="1129349">
            <a:off x="4014788" y="3302000"/>
            <a:ext cx="2082800" cy="200025"/>
          </a:xfrm>
          <a:prstGeom prst="rightArrow">
            <a:avLst>
              <a:gd name="adj1" fmla="val 50000"/>
              <a:gd name="adj2" fmla="val 49750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In-Network  Anonymization Algorithm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1839913"/>
            <a:ext cx="4232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00600" y="2133600"/>
            <a:ext cx="1314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u="sng">
                <a:latin typeface="Calibri" pitchFamily="34" charset="0"/>
              </a:rPr>
              <a:t>TupleList</a:t>
            </a:r>
            <a:br>
              <a:rPr lang="en-US" b="1" u="sng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B(1)</a:t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D(1)</a:t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E(2)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19650" y="1992313"/>
            <a:ext cx="2895600" cy="3810000"/>
          </a:xfrm>
          <a:prstGeom prst="rect">
            <a:avLst/>
          </a:prstGeom>
          <a:noFill/>
          <a:ln w="38100">
            <a:solidFill>
              <a:srgbClr val="7A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505450" y="838200"/>
            <a:ext cx="3200400" cy="838200"/>
          </a:xfrm>
          <a:prstGeom prst="wedgeRectCallout">
            <a:avLst>
              <a:gd name="adj1" fmla="val -48888"/>
              <a:gd name="adj2" fmla="val 85323"/>
            </a:avLst>
          </a:prstGeom>
          <a:solidFill>
            <a:srgbClr val="FFCC99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A0019"/>
                </a:solidFill>
                <a:cs typeface="Arial" pitchFamily="34" charset="0"/>
              </a:rPr>
              <a:t>The cloaked area of</a:t>
            </a:r>
            <a:r>
              <a:rPr lang="en-US" b="1" i="1" dirty="0">
                <a:solidFill>
                  <a:srgbClr val="7A0019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7A0019"/>
                </a:solidFill>
                <a:cs typeface="Arial" pitchFamily="34" charset="0"/>
              </a:rPr>
              <a:t>sensor node</a:t>
            </a:r>
            <a:r>
              <a:rPr lang="en-US" b="1" i="1" dirty="0">
                <a:solidFill>
                  <a:srgbClr val="7A0019"/>
                </a:solidFill>
                <a:cs typeface="Arial" pitchFamily="34" charset="0"/>
              </a:rPr>
              <a:t> A</a:t>
            </a:r>
          </a:p>
        </p:txBody>
      </p:sp>
      <p:cxnSp>
        <p:nvCxnSpPr>
          <p:cNvPr id="29703" name="Straight Connector 31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953000" cy="54102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7A0019"/>
                </a:solidFill>
                <a:cs typeface="Arial" pitchFamily="34" charset="0"/>
              </a:rPr>
              <a:t>Min-Resource Anonymization Algorithm</a:t>
            </a:r>
          </a:p>
          <a:p>
            <a:pPr lvl="1" eaLnBrk="1" hangingPunct="1"/>
            <a:r>
              <a:rPr lang="en-US" sz="2000" b="1" smtClean="0"/>
              <a:t>Aim to minimize communication and query processing cost</a:t>
            </a:r>
            <a:endParaRPr lang="en-US" sz="2000" b="1" smtClean="0">
              <a:solidFill>
                <a:srgbClr val="FF9900"/>
              </a:solidFill>
              <a:cs typeface="Arial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FF9900"/>
                </a:solidFill>
                <a:cs typeface="Arial" pitchFamily="34" charset="0"/>
              </a:rPr>
              <a:t>STEP 1: Broadcasting</a:t>
            </a:r>
          </a:p>
          <a:p>
            <a:pPr lvl="1" eaLnBrk="1" hangingPunct="1"/>
            <a:r>
              <a:rPr lang="en-US" sz="1800" smtClean="0">
                <a:cs typeface="Arial" pitchFamily="34" charset="0"/>
              </a:rPr>
              <a:t>Each sensor broadcasts its info</a:t>
            </a:r>
          </a:p>
          <a:p>
            <a:pPr lvl="1" eaLnBrk="1" hangingPunct="1"/>
            <a:r>
              <a:rPr lang="en-US" sz="1800" smtClean="0">
                <a:cs typeface="Arial" pitchFamily="34" charset="0"/>
              </a:rPr>
              <a:t>Store the received info in a tuple list</a:t>
            </a:r>
          </a:p>
          <a:p>
            <a:pPr lvl="1" eaLnBrk="1" hangingPunct="1"/>
            <a:r>
              <a:rPr lang="en-US" sz="1800" smtClean="0">
                <a:cs typeface="Arial" pitchFamily="34" charset="0"/>
              </a:rPr>
              <a:t>Forward the received info until all its neighbors have found </a:t>
            </a:r>
            <a:r>
              <a:rPr lang="en-US" sz="1800" i="1" u="sng" smtClean="0">
                <a:cs typeface="Arial" pitchFamily="34" charset="0"/>
              </a:rPr>
              <a:t>k</a:t>
            </a:r>
            <a:r>
              <a:rPr lang="en-US" sz="1800" smtClean="0">
                <a:cs typeface="Arial" pitchFamily="34" charset="0"/>
              </a:rPr>
              <a:t> objects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FF9900"/>
                </a:solidFill>
                <a:cs typeface="Arial" pitchFamily="34" charset="0"/>
              </a:rPr>
              <a:t>STEP 2: Spatial Cloaking</a:t>
            </a:r>
          </a:p>
          <a:p>
            <a:pPr lvl="1" eaLnBrk="1" hangingPunct="1"/>
            <a:r>
              <a:rPr lang="en-US" sz="1800" smtClean="0">
                <a:cs typeface="Arial" pitchFamily="34" charset="0"/>
              </a:rPr>
              <a:t>Select the peers with the highest score, i.e., distance/count, until at least </a:t>
            </a:r>
            <a:r>
              <a:rPr lang="en-US" sz="1800" i="1" smtClean="0">
                <a:cs typeface="Arial" pitchFamily="34" charset="0"/>
              </a:rPr>
              <a:t>k</a:t>
            </a:r>
            <a:r>
              <a:rPr lang="en-US" sz="1800" smtClean="0">
                <a:cs typeface="Arial" pitchFamily="34" charset="0"/>
              </a:rPr>
              <a:t> objects are found</a:t>
            </a:r>
          </a:p>
          <a:p>
            <a:pPr eaLnBrk="1" hangingPunct="1"/>
            <a:endParaRPr lang="en-US" sz="2000" b="1" smtClean="0">
              <a:solidFill>
                <a:srgbClr val="7A0019"/>
              </a:solidFill>
              <a:cs typeface="Arial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7A0019"/>
                </a:solidFill>
                <a:cs typeface="Arial" pitchFamily="34" charset="0"/>
              </a:rPr>
              <a:t>Min-Area Anonymization Algorithm</a:t>
            </a:r>
          </a:p>
          <a:p>
            <a:pPr lvl="1" eaLnBrk="1" hangingPunct="1"/>
            <a:r>
              <a:rPr lang="en-US" sz="2000" b="1" smtClean="0">
                <a:cs typeface="Arial" pitchFamily="34" charset="0"/>
              </a:rPr>
              <a:t>Aim to minimize the cloaked area to improve accuracy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Aggregate Query Processing:</a:t>
            </a:r>
            <a:br>
              <a:rPr lang="en-US" sz="3200" b="1" smtClean="0"/>
            </a:br>
            <a:r>
              <a:rPr lang="en-US" sz="3200" b="1" smtClean="0"/>
              <a:t>A Histogram Approach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Build a </a:t>
            </a:r>
            <a:r>
              <a:rPr lang="en-US" sz="2400" smtClean="0">
                <a:solidFill>
                  <a:srgbClr val="FF9900"/>
                </a:solidFill>
              </a:rPr>
              <a:t>spatio-temporal histogram</a:t>
            </a:r>
            <a:r>
              <a:rPr lang="en-US" sz="2400" smtClean="0">
                <a:solidFill>
                  <a:srgbClr val="7A0019"/>
                </a:solidFill>
              </a:rPr>
              <a:t> </a:t>
            </a:r>
            <a:r>
              <a:rPr lang="en-US" sz="2400" smtClean="0"/>
              <a:t>to estimate the distribution of moving objects based on the aggregate locations reported from sensor nodes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Use the spatial and temporal features in aggregate locations to update the histogram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The maintained histogram is used to answer aggregate monitoring queries</a:t>
            </a:r>
          </a:p>
          <a:p>
            <a:pPr eaLnBrk="1" hangingPunct="1"/>
            <a:endParaRPr lang="en-US" sz="2400" smtClean="0"/>
          </a:p>
        </p:txBody>
      </p:sp>
      <p:cxnSp>
        <p:nvCxnSpPr>
          <p:cNvPr id="30724" name="Straight Connector 3"/>
          <p:cNvCxnSpPr>
            <a:cxnSpLocks noChangeShapeType="1"/>
          </p:cNvCxnSpPr>
          <p:nvPr/>
        </p:nvCxnSpPr>
        <p:spPr bwMode="auto">
          <a:xfrm>
            <a:off x="304800" y="1065213"/>
            <a:ext cx="8534400" cy="1587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178425" y="1447800"/>
          <a:ext cx="3810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8.06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8.06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8.06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16.05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78425" y="1447800"/>
            <a:ext cx="2286000" cy="457200"/>
          </a:xfrm>
          <a:prstGeom prst="rect">
            <a:avLst/>
          </a:prstGeom>
          <a:noFill/>
          <a:ln w="76200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464425" y="3200400"/>
            <a:ext cx="1524000" cy="457200"/>
          </a:xfrm>
          <a:prstGeom prst="rect">
            <a:avLst/>
          </a:prstGeom>
          <a:noFill/>
          <a:ln w="76200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75413" y="3657600"/>
            <a:ext cx="282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R1=(R1.Area, R1.N=3)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02225" y="1066800"/>
            <a:ext cx="296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R2=(R2.Area, R2.N=18)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78425" y="1905000"/>
            <a:ext cx="3048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425" y="1447800"/>
            <a:ext cx="762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02425" y="2743200"/>
            <a:ext cx="2286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02425" y="3200400"/>
            <a:ext cx="762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254625" y="4343400"/>
          <a:ext cx="3810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2.25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7.88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7.88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2.33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2.33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8.16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16.25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4.65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5.13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5.13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2.57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2.57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1.5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A0019"/>
                          </a:solidFill>
                        </a:rPr>
                        <a:t>1.5</a:t>
                      </a:r>
                      <a:endParaRPr lang="en-US" b="1" dirty="0">
                        <a:solidFill>
                          <a:srgbClr val="7A001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254625" y="4343400"/>
            <a:ext cx="2286000" cy="457200"/>
          </a:xfrm>
          <a:prstGeom prst="rect">
            <a:avLst/>
          </a:prstGeom>
          <a:noFill/>
          <a:ln w="76200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40625" y="6096000"/>
            <a:ext cx="1524000" cy="457200"/>
          </a:xfrm>
          <a:prstGeom prst="rect">
            <a:avLst/>
          </a:prstGeom>
          <a:noFill/>
          <a:ln w="76200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54625" y="4800600"/>
            <a:ext cx="3048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540625" y="4343400"/>
            <a:ext cx="762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78625" y="5638800"/>
            <a:ext cx="2286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78625" y="6096000"/>
            <a:ext cx="762000" cy="457200"/>
          </a:xfrm>
          <a:prstGeom prst="rect">
            <a:avLst/>
          </a:prstGeom>
          <a:solidFill>
            <a:srgbClr val="FFC000">
              <a:alpha val="50195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54625" y="5257800"/>
            <a:ext cx="1524000" cy="1295400"/>
          </a:xfrm>
          <a:prstGeom prst="rect">
            <a:avLst/>
          </a:prstGeom>
          <a:noFill/>
          <a:ln w="762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TinyCasper Prototype </a:t>
            </a:r>
            <a:r>
              <a:rPr lang="en-US" sz="2800" b="1" smtClean="0"/>
              <a:t>(SIGMOD 2008 DEMO)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4" name="Picture 2" descr="C:\Documents and Settings\ted\My Documents\My Pictures\Picture\Picture 081.jpg"/>
          <p:cNvPicPr>
            <a:picLocks noChangeAspect="1" noChangeArrowheads="1"/>
          </p:cNvPicPr>
          <p:nvPr/>
        </p:nvPicPr>
        <p:blipFill>
          <a:blip r:embed="rId4" cstate="print"/>
          <a:srcRect b="12675"/>
          <a:stretch>
            <a:fillRect/>
          </a:stretch>
        </p:blipFill>
        <p:spPr bwMode="auto">
          <a:xfrm>
            <a:off x="76200" y="990600"/>
            <a:ext cx="5702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876800" y="990600"/>
          <a:ext cx="3657600" cy="2659063"/>
        </p:xfrm>
        <a:graphic>
          <a:graphicData uri="http://schemas.openxmlformats.org/presentationml/2006/ole">
            <p:oleObj spid="_x0000_s2050" name="Bitmap Image" r:id="rId5" imgW="5057143" imgH="3677163" progId="PBrus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72088" y="3106738"/>
          <a:ext cx="3795712" cy="2684462"/>
        </p:xfrm>
        <a:graphic>
          <a:graphicData uri="http://schemas.openxmlformats.org/presentationml/2006/ole">
            <p:oleObj spid="_x0000_s2051" name="Bitmap Image" r:id="rId6" imgW="10155067" imgH="7182853" progId="PBrush">
              <p:embed/>
            </p:oleObj>
          </a:graphicData>
        </a:graphic>
      </p:graphicFrame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4800600" y="609600"/>
            <a:ext cx="4191000" cy="369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7A0019"/>
                </a:solidFill>
              </a:rPr>
              <a:t>Aggregate locations from sensornet</a:t>
            </a:r>
          </a:p>
        </p:txBody>
      </p:sp>
      <p:sp>
        <p:nvSpPr>
          <p:cNvPr id="2056" name="Text Box 26"/>
          <p:cNvSpPr txBox="1">
            <a:spLocks noChangeArrowheads="1"/>
          </p:cNvSpPr>
          <p:nvPr/>
        </p:nvSpPr>
        <p:spPr bwMode="auto">
          <a:xfrm>
            <a:off x="4724400" y="5791200"/>
            <a:ext cx="4876800" cy="369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7A0019"/>
                </a:solidFill>
              </a:rPr>
              <a:t>Spatio-temporal Histogram and Queries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7244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 eaLnBrk="0" hangingPunct="0">
              <a:spcBef>
                <a:spcPct val="35000"/>
              </a:spcBef>
              <a:spcAft>
                <a:spcPct val="15000"/>
              </a:spcAft>
              <a:buClr>
                <a:srgbClr val="7A0019"/>
              </a:buClr>
              <a:buFont typeface="Arial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On the TinyOS/Mote platform in nesC with 39 MICAz</a:t>
            </a:r>
          </a:p>
          <a:p>
            <a:pPr marL="228600" indent="-228600" eaLnBrk="0" hangingPunct="0">
              <a:spcBef>
                <a:spcPct val="35000"/>
              </a:spcBef>
              <a:spcAft>
                <a:spcPct val="15000"/>
              </a:spcAft>
              <a:buClr>
                <a:srgbClr val="7A0019"/>
              </a:buClr>
              <a:buFont typeface="Arial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Floor plan projected on three 4-foot by 8-foot boards using 2 projectors 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28600" y="4038600"/>
            <a:ext cx="8686800" cy="2246313"/>
          </a:xfrm>
          <a:prstGeom prst="rect">
            <a:avLst/>
          </a:prstGeom>
          <a:solidFill>
            <a:srgbClr val="7A001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6-minute video clip for demonstrating TinyCasper prototype is available online: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/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 http://www.cs.umn.edu/~cchow/publications.htm</a:t>
            </a:r>
          </a:p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http://www.youtube.com/watch?v=S-VUnTXCn-o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819400"/>
            <a:ext cx="701040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800" b="1" dirty="0">
                <a:solidFill>
                  <a:srgbClr val="800000"/>
                </a:solidFill>
                <a:cs typeface="+mj-cs"/>
              </a:rPr>
              <a:t>Thank You </a:t>
            </a:r>
            <a:r>
              <a:rPr lang="en-US" altLang="zh-TW" sz="4800" b="1" dirty="0">
                <a:solidFill>
                  <a:srgbClr val="800000"/>
                </a:solidFill>
                <a:latin typeface="Times New Roman"/>
                <a:cs typeface="+mj-cs"/>
              </a:rPr>
              <a:t>…</a:t>
            </a:r>
            <a:r>
              <a:rPr lang="en-US" altLang="zh-TW" sz="4800" b="1" dirty="0">
                <a:solidFill>
                  <a:srgbClr val="800000"/>
                </a:solidFill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3863" y="1573213"/>
            <a:ext cx="8296275" cy="3968750"/>
            <a:chOff x="267" y="829"/>
            <a:chExt cx="5226" cy="2500"/>
          </a:xfrm>
        </p:grpSpPr>
        <p:pic>
          <p:nvPicPr>
            <p:cNvPr id="235546" name="Picture 26" descr="InCarGP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7" y="983"/>
              <a:ext cx="465" cy="405"/>
            </a:xfrm>
            <a:prstGeom prst="rect">
              <a:avLst/>
            </a:prstGeom>
            <a:noFill/>
          </p:spPr>
        </p:pic>
        <p:pic>
          <p:nvPicPr>
            <p:cNvPr id="235547" name="Picture 27" descr="PortableGP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4" y="854"/>
              <a:ext cx="669" cy="423"/>
            </a:xfrm>
            <a:prstGeom prst="rect">
              <a:avLst/>
            </a:prstGeom>
            <a:noFill/>
          </p:spPr>
        </p:pic>
        <p:pic>
          <p:nvPicPr>
            <p:cNvPr id="235548" name="Picture 28" descr="PDA+GP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9" y="891"/>
              <a:ext cx="434" cy="472"/>
            </a:xfrm>
            <a:prstGeom prst="rect">
              <a:avLst/>
            </a:prstGeom>
            <a:noFill/>
          </p:spPr>
        </p:pic>
        <p:pic>
          <p:nvPicPr>
            <p:cNvPr id="235549" name="Picture 29" descr="GPSMobi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" y="854"/>
              <a:ext cx="437" cy="388"/>
            </a:xfrm>
            <a:prstGeom prst="rect">
              <a:avLst/>
            </a:prstGeom>
            <a:noFill/>
          </p:spPr>
        </p:pic>
        <p:pic>
          <p:nvPicPr>
            <p:cNvPr id="235550" name="Picture 30" descr="WP200_fac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7" y="1289"/>
              <a:ext cx="500" cy="481"/>
            </a:xfrm>
            <a:prstGeom prst="rect">
              <a:avLst/>
            </a:prstGeom>
            <a:noFill/>
          </p:spPr>
        </p:pic>
        <p:pic>
          <p:nvPicPr>
            <p:cNvPr id="235551" name="Picture 31" descr="axim_x50_re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96" y="1652"/>
              <a:ext cx="590" cy="324"/>
            </a:xfrm>
            <a:prstGeom prst="rect">
              <a:avLst/>
            </a:prstGeom>
            <a:noFill/>
          </p:spPr>
        </p:pic>
        <p:pic>
          <p:nvPicPr>
            <p:cNvPr id="235552" name="Picture 32" descr="blackberry-7100i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43" y="1410"/>
              <a:ext cx="653" cy="564"/>
            </a:xfrm>
            <a:prstGeom prst="rect">
              <a:avLst/>
            </a:prstGeom>
            <a:noFill/>
          </p:spPr>
        </p:pic>
        <p:pic>
          <p:nvPicPr>
            <p:cNvPr id="235553" name="Picture 33" descr="casio_gp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27" y="2743"/>
              <a:ext cx="524" cy="385"/>
            </a:xfrm>
            <a:prstGeom prst="rect">
              <a:avLst/>
            </a:prstGeom>
            <a:noFill/>
          </p:spPr>
        </p:pic>
        <p:pic>
          <p:nvPicPr>
            <p:cNvPr id="235554" name="Picture 34" descr="GarminNuvi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51" y="1337"/>
              <a:ext cx="719" cy="445"/>
            </a:xfrm>
            <a:prstGeom prst="rect">
              <a:avLst/>
            </a:prstGeom>
            <a:noFill/>
          </p:spPr>
        </p:pic>
        <p:pic>
          <p:nvPicPr>
            <p:cNvPr id="235555" name="Picture 35" descr="montre-pd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57" y="829"/>
              <a:ext cx="803" cy="526"/>
            </a:xfrm>
            <a:prstGeom prst="rect">
              <a:avLst/>
            </a:prstGeom>
            <a:noFill/>
          </p:spPr>
        </p:pic>
        <p:pic>
          <p:nvPicPr>
            <p:cNvPr id="235556" name="Picture 36" descr="p10152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33" y="1894"/>
              <a:ext cx="686" cy="498"/>
            </a:xfrm>
            <a:prstGeom prst="rect">
              <a:avLst/>
            </a:prstGeom>
            <a:noFill/>
          </p:spPr>
        </p:pic>
        <p:pic>
          <p:nvPicPr>
            <p:cNvPr id="235557" name="Picture 37" descr="photo0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94" y="950"/>
              <a:ext cx="465" cy="335"/>
            </a:xfrm>
            <a:prstGeom prst="rect">
              <a:avLst/>
            </a:prstGeom>
            <a:noFill/>
          </p:spPr>
        </p:pic>
        <p:pic>
          <p:nvPicPr>
            <p:cNvPr id="235558" name="Picture 38" descr="pic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72" y="2741"/>
              <a:ext cx="453" cy="554"/>
            </a:xfrm>
            <a:prstGeom prst="rect">
              <a:avLst/>
            </a:prstGeom>
            <a:noFill/>
          </p:spPr>
        </p:pic>
        <p:pic>
          <p:nvPicPr>
            <p:cNvPr id="235559" name="Picture 39" descr="quatech_bluetooth_gps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73" y="2813"/>
              <a:ext cx="799" cy="454"/>
            </a:xfrm>
            <a:prstGeom prst="rect">
              <a:avLst/>
            </a:prstGeom>
            <a:noFill/>
          </p:spPr>
        </p:pic>
        <p:pic>
          <p:nvPicPr>
            <p:cNvPr id="235560" name="Picture 40" descr="ppc_ttn3_e_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68" y="1507"/>
              <a:ext cx="388" cy="440"/>
            </a:xfrm>
            <a:prstGeom prst="rect">
              <a:avLst/>
            </a:prstGeom>
            <a:noFill/>
          </p:spPr>
        </p:pic>
        <p:pic>
          <p:nvPicPr>
            <p:cNvPr id="235561" name="Picture 41" descr="gps-v-d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11" y="1352"/>
              <a:ext cx="737" cy="544"/>
            </a:xfrm>
            <a:prstGeom prst="rect">
              <a:avLst/>
            </a:prstGeom>
            <a:noFill/>
          </p:spPr>
        </p:pic>
        <p:pic>
          <p:nvPicPr>
            <p:cNvPr id="235562" name="Picture 42" descr="gps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841" y="2136"/>
              <a:ext cx="348" cy="357"/>
            </a:xfrm>
            <a:prstGeom prst="rect">
              <a:avLst/>
            </a:prstGeom>
            <a:noFill/>
          </p:spPr>
        </p:pic>
        <p:pic>
          <p:nvPicPr>
            <p:cNvPr id="235563" name="Picture 43" descr="keychain casino gam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557" y="2184"/>
              <a:ext cx="625" cy="425"/>
            </a:xfrm>
            <a:prstGeom prst="rect">
              <a:avLst/>
            </a:prstGeom>
            <a:noFill/>
          </p:spPr>
        </p:pic>
        <p:pic>
          <p:nvPicPr>
            <p:cNvPr id="235564" name="Picture 44" descr="docupen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1" y="2692"/>
              <a:ext cx="333" cy="254"/>
            </a:xfrm>
            <a:prstGeom prst="rect">
              <a:avLst/>
            </a:prstGeom>
            <a:noFill/>
          </p:spPr>
        </p:pic>
        <p:pic>
          <p:nvPicPr>
            <p:cNvPr id="235565" name="Picture 45" descr="hires_48_1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332" y="2063"/>
              <a:ext cx="480" cy="516"/>
            </a:xfrm>
            <a:prstGeom prst="rect">
              <a:avLst/>
            </a:prstGeom>
            <a:noFill/>
          </p:spPr>
        </p:pic>
        <p:pic>
          <p:nvPicPr>
            <p:cNvPr id="235566" name="Picture 46" descr="hires_48_2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0" y="1894"/>
              <a:ext cx="605" cy="605"/>
            </a:xfrm>
            <a:prstGeom prst="rect">
              <a:avLst/>
            </a:prstGeom>
            <a:noFill/>
          </p:spPr>
        </p:pic>
        <p:pic>
          <p:nvPicPr>
            <p:cNvPr id="235567" name="Picture 47" descr="pda_palmv_2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006" y="1628"/>
              <a:ext cx="366" cy="516"/>
            </a:xfrm>
            <a:prstGeom prst="rect">
              <a:avLst/>
            </a:prstGeom>
            <a:noFill/>
          </p:spPr>
        </p:pic>
        <p:pic>
          <p:nvPicPr>
            <p:cNvPr id="235568" name="Picture 48" descr="htcwizard10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72" y="2499"/>
              <a:ext cx="702" cy="530"/>
            </a:xfrm>
            <a:prstGeom prst="rect">
              <a:avLst/>
            </a:prstGeom>
            <a:noFill/>
          </p:spPr>
        </p:pic>
        <p:pic>
          <p:nvPicPr>
            <p:cNvPr id="235569" name="Picture 49" descr="pda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275" y="2112"/>
              <a:ext cx="1064" cy="540"/>
            </a:xfrm>
            <a:prstGeom prst="rect">
              <a:avLst/>
            </a:prstGeom>
            <a:noFill/>
          </p:spPr>
        </p:pic>
        <p:pic>
          <p:nvPicPr>
            <p:cNvPr id="235570" name="Picture 50" descr="cell%2520phone%2520clip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396" y="2813"/>
              <a:ext cx="516" cy="516"/>
            </a:xfrm>
            <a:prstGeom prst="rect">
              <a:avLst/>
            </a:prstGeom>
            <a:noFill/>
          </p:spPr>
        </p:pic>
        <p:pic>
          <p:nvPicPr>
            <p:cNvPr id="235571" name="Picture 51" descr="BlackBerry-8700c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791" y="2450"/>
              <a:ext cx="702" cy="702"/>
            </a:xfrm>
            <a:prstGeom prst="rect">
              <a:avLst/>
            </a:prstGeom>
            <a:noFill/>
          </p:spPr>
        </p:pic>
      </p:grpSp>
      <p:pic>
        <p:nvPicPr>
          <p:cNvPr id="235573" name="Picture 5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692400" y="1944688"/>
            <a:ext cx="3952875" cy="336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Location-based Services: Why Now ?</a:t>
            </a:r>
            <a:endParaRPr lang="en-US" sz="3200" b="1" dirty="0" smtClean="0"/>
          </a:p>
        </p:txBody>
      </p:sp>
      <p:cxnSp>
        <p:nvCxnSpPr>
          <p:cNvPr id="36" name="Straight Connector 8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Location-based Services: Future Prospects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9"/>
          <p:cNvPicPr>
            <a:picLocks noChangeArrowheads="1"/>
          </p:cNvPicPr>
          <p:nvPr/>
        </p:nvPicPr>
        <p:blipFill>
          <a:blip r:embed="rId3" cstate="print"/>
          <a:srcRect l="1315" t="19890" r="3288" b="40982"/>
          <a:stretch>
            <a:fillRect/>
          </a:stretch>
        </p:blipFill>
        <p:spPr bwMode="auto">
          <a:xfrm>
            <a:off x="223838" y="692150"/>
            <a:ext cx="8691562" cy="26670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905000" y="1050925"/>
            <a:ext cx="6553200" cy="1220788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318" name="Straight Connector 5"/>
          <p:cNvCxnSpPr>
            <a:cxnSpLocks noChangeShapeType="1"/>
          </p:cNvCxnSpPr>
          <p:nvPr/>
        </p:nvCxnSpPr>
        <p:spPr bwMode="auto">
          <a:xfrm>
            <a:off x="304800" y="6096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 l="1315" t="20084" r="3305" b="31172"/>
          <a:stretch>
            <a:fillRect/>
          </a:stretch>
        </p:blipFill>
        <p:spPr bwMode="auto">
          <a:xfrm>
            <a:off x="228600" y="3478213"/>
            <a:ext cx="8666163" cy="3338512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0" y="3794125"/>
            <a:ext cx="6705600" cy="1220788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Privacy Threats in Location-based Services</a:t>
            </a:r>
          </a:p>
        </p:txBody>
      </p:sp>
      <p:pic>
        <p:nvPicPr>
          <p:cNvPr id="14340" name="Picture 4" descr="GPSMo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914400"/>
            <a:ext cx="8651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nCarGP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914400"/>
            <a:ext cx="863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PDA+G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933450"/>
            <a:ext cx="857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WhereAreYo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7788" y="2611438"/>
            <a:ext cx="241141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IEEESpect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574925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4926013"/>
            <a:ext cx="86868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HyhwpEQ" pitchFamily="18" charset="-127"/>
                <a:cs typeface="+mn-cs"/>
              </a:rPr>
              <a:t>“New technologies can pinpoint your location at any time and place. They promise safety and convenience but threaten privacy and security”			</a:t>
            </a:r>
            <a:b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HyhwpEQ" pitchFamily="18" charset="-127"/>
                <a:cs typeface="+mn-cs"/>
              </a:rPr>
            </a:b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HyhwpEQ" pitchFamily="18" charset="-127"/>
                <a:cs typeface="+mn-cs"/>
              </a:rPr>
              <a:t>			     Cover story, IEEE Spectrum, July 2003   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48000" y="3200400"/>
            <a:ext cx="25146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7A0019"/>
                </a:solidFill>
              </a:rPr>
              <a:t>YOU ARE TRACKED!!!</a:t>
            </a:r>
          </a:p>
        </p:txBody>
      </p:sp>
      <p:sp>
        <p:nvSpPr>
          <p:cNvPr id="14347" name="AutoShape 12"/>
          <p:cNvSpPr>
            <a:spLocks noChangeArrowheads="1"/>
          </p:cNvSpPr>
          <p:nvPr/>
        </p:nvSpPr>
        <p:spPr bwMode="auto">
          <a:xfrm>
            <a:off x="5592763" y="3511550"/>
            <a:ext cx="833437" cy="485775"/>
          </a:xfrm>
          <a:prstGeom prst="notchedRightArrow">
            <a:avLst>
              <a:gd name="adj1" fmla="val 50000"/>
              <a:gd name="adj2" fmla="val 42892"/>
            </a:avLst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AutoShape 13"/>
          <p:cNvSpPr>
            <a:spLocks noChangeArrowheads="1"/>
          </p:cNvSpPr>
          <p:nvPr/>
        </p:nvSpPr>
        <p:spPr bwMode="auto">
          <a:xfrm flipH="1">
            <a:off x="2252663" y="3475038"/>
            <a:ext cx="833437" cy="485775"/>
          </a:xfrm>
          <a:prstGeom prst="notchedRightArrow">
            <a:avLst>
              <a:gd name="adj1" fmla="val 50000"/>
              <a:gd name="adj2" fmla="val 42892"/>
            </a:avLst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4349" name="Picture 14" descr="PortableG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8013" y="993775"/>
            <a:ext cx="11525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15"/>
          <p:cNvSpPr>
            <a:spLocks noChangeArrowheads="1"/>
          </p:cNvSpPr>
          <p:nvPr/>
        </p:nvSpPr>
        <p:spPr bwMode="auto">
          <a:xfrm flipV="1">
            <a:off x="2913063" y="1990725"/>
            <a:ext cx="2881312" cy="904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88 w 21600"/>
              <a:gd name="T13" fmla="*/ 15234 h 21600"/>
              <a:gd name="T14" fmla="*/ 20012 w 21600"/>
              <a:gd name="T15" fmla="*/ 189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949" y="6113"/>
                </a:lnTo>
                <a:lnTo>
                  <a:pt x="9628" y="6113"/>
                </a:lnTo>
                <a:lnTo>
                  <a:pt x="9628" y="15234"/>
                </a:lnTo>
                <a:lnTo>
                  <a:pt x="3863" y="15234"/>
                </a:lnTo>
                <a:lnTo>
                  <a:pt x="3863" y="12578"/>
                </a:lnTo>
                <a:lnTo>
                  <a:pt x="0" y="17089"/>
                </a:lnTo>
                <a:lnTo>
                  <a:pt x="3863" y="21600"/>
                </a:lnTo>
                <a:lnTo>
                  <a:pt x="3863" y="18943"/>
                </a:lnTo>
                <a:lnTo>
                  <a:pt x="17737" y="18943"/>
                </a:lnTo>
                <a:lnTo>
                  <a:pt x="17737" y="21600"/>
                </a:lnTo>
                <a:lnTo>
                  <a:pt x="21600" y="17089"/>
                </a:lnTo>
                <a:lnTo>
                  <a:pt x="17737" y="12578"/>
                </a:lnTo>
                <a:lnTo>
                  <a:pt x="17737" y="15234"/>
                </a:lnTo>
                <a:lnTo>
                  <a:pt x="11972" y="15234"/>
                </a:lnTo>
                <a:lnTo>
                  <a:pt x="11972" y="6113"/>
                </a:lnTo>
                <a:lnTo>
                  <a:pt x="13651" y="6113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cxnSp>
        <p:nvCxnSpPr>
          <p:cNvPr id="14351" name="Straight Connector 14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b="1" smtClean="0"/>
              <a:t>Privacy Threats in Location-based Services</a:t>
            </a:r>
            <a:endParaRPr lang="en-US" sz="3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3" descr="Fox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4267200" cy="510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365" name="Picture 4" descr="USATo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838200"/>
            <a:ext cx="4391025" cy="510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6200" y="5976938"/>
            <a:ext cx="4051300" cy="276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http://www.foxnews.com/story/0,2933,131487,00.html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130675" y="5976938"/>
            <a:ext cx="5013325" cy="276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http://www.usatoday.com/tech/news/2002-12-30-gps-stalker_x.htm</a:t>
            </a:r>
          </a:p>
        </p:txBody>
      </p:sp>
      <p:cxnSp>
        <p:nvCxnSpPr>
          <p:cNvPr id="15368" name="Straight Connector 7"/>
          <p:cNvCxnSpPr>
            <a:cxnSpLocks noChangeShapeType="1"/>
          </p:cNvCxnSpPr>
          <p:nvPr/>
        </p:nvCxnSpPr>
        <p:spPr bwMode="auto">
          <a:xfrm>
            <a:off x="304800" y="685800"/>
            <a:ext cx="8534400" cy="1588"/>
          </a:xfrm>
          <a:prstGeom prst="line">
            <a:avLst/>
          </a:prstGeom>
          <a:noFill/>
          <a:ln w="57150" algn="ctr">
            <a:solidFill>
              <a:srgbClr val="7A001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8"/>
          <p:cNvSpPr>
            <a:spLocks noChangeArrowheads="1"/>
          </p:cNvSpPr>
          <p:nvPr/>
        </p:nvSpPr>
        <p:spPr bwMode="auto">
          <a:xfrm>
            <a:off x="1828800" y="914400"/>
            <a:ext cx="18288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2007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en-US" sz="4000" b="1" i="1" dirty="0" smtClean="0"/>
              <a:t>Casper</a:t>
            </a:r>
            <a:r>
              <a:rPr lang="en-US" sz="4000" b="1" dirty="0" smtClean="0"/>
              <a:t>: Project </a:t>
            </a:r>
            <a:r>
              <a:rPr lang="en-US" sz="4000" b="1" dirty="0" smtClean="0"/>
              <a:t>Overview</a:t>
            </a:r>
          </a:p>
        </p:txBody>
      </p:sp>
      <p:sp>
        <p:nvSpPr>
          <p:cNvPr id="6148" name="Rounded Rectangle 4"/>
          <p:cNvSpPr>
            <a:spLocks noChangeArrowheads="1"/>
          </p:cNvSpPr>
          <p:nvPr/>
        </p:nvSpPr>
        <p:spPr bwMode="auto">
          <a:xfrm>
            <a:off x="76200" y="914400"/>
            <a:ext cx="1600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2006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14300" y="2601913"/>
            <a:ext cx="1524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(VLDB)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4300" y="5105400"/>
            <a:ext cx="15240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P2P Spatial Cloaking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(ACM GIS)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866900" y="1828800"/>
            <a:ext cx="1752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Private Continuous Queries (SSTD)</a:t>
            </a:r>
          </a:p>
        </p:txBody>
      </p:sp>
      <p:sp>
        <p:nvSpPr>
          <p:cNvPr id="6152" name="Rounded Rectangle 19"/>
          <p:cNvSpPr>
            <a:spLocks noChangeArrowheads="1"/>
          </p:cNvSpPr>
          <p:nvPr/>
        </p:nvSpPr>
        <p:spPr bwMode="auto">
          <a:xfrm>
            <a:off x="3810000" y="914400"/>
            <a:ext cx="1981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2008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000500" y="1562100"/>
            <a:ext cx="16383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TinyCasper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(SIGMOD)</a:t>
            </a:r>
          </a:p>
        </p:txBody>
      </p:sp>
      <p:sp>
        <p:nvSpPr>
          <p:cNvPr id="6154" name="Rounded Rectangle 23"/>
          <p:cNvSpPr>
            <a:spLocks noChangeArrowheads="1"/>
          </p:cNvSpPr>
          <p:nvPr/>
        </p:nvSpPr>
        <p:spPr bwMode="auto">
          <a:xfrm>
            <a:off x="5943600" y="838200"/>
            <a:ext cx="3124200" cy="5410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2009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76950" y="203676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Location </a:t>
            </a:r>
            <a:r>
              <a:rPr lang="en-US" sz="1600" b="1" dirty="0" err="1">
                <a:solidFill>
                  <a:schemeClr val="bg1"/>
                </a:solidFill>
              </a:rPr>
              <a:t>Anonymization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076950" y="4454525"/>
            <a:ext cx="2895600" cy="517525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Road Networks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(Under Submission)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076950" y="3597275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Approximate Range NN Queries 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(SSTD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76950" y="2640013"/>
            <a:ext cx="2895600" cy="8382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Casper*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(ACM TODS)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29400" y="51054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P2P Spatial </a:t>
            </a:r>
            <a:r>
              <a:rPr lang="en-US" sz="1600" b="1" dirty="0">
                <a:solidFill>
                  <a:schemeClr val="bg1"/>
                </a:solidFill>
              </a:rPr>
              <a:t>Cloaking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GeoInformatica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76950" y="14097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A0019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Aggregate Query Processing (MDM)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" idx="3"/>
            <a:endCxn id="18" idx="1"/>
          </p:cNvCxnSpPr>
          <p:nvPr/>
        </p:nvCxnSpPr>
        <p:spPr bwMode="auto">
          <a:xfrm flipV="1">
            <a:off x="1638300" y="2209800"/>
            <a:ext cx="228600" cy="8493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Straight Arrow Connector 36"/>
          <p:cNvCxnSpPr>
            <a:cxnSpLocks noChangeShapeType="1"/>
            <a:stCxn id="14" idx="3"/>
            <a:endCxn id="29" idx="1"/>
          </p:cNvCxnSpPr>
          <p:nvPr/>
        </p:nvCxnSpPr>
        <p:spPr bwMode="auto">
          <a:xfrm>
            <a:off x="1638300" y="3059113"/>
            <a:ext cx="443865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  <a:stCxn id="21" idx="3"/>
            <a:endCxn id="31" idx="1"/>
          </p:cNvCxnSpPr>
          <p:nvPr/>
        </p:nvCxnSpPr>
        <p:spPr bwMode="auto">
          <a:xfrm flipV="1">
            <a:off x="5638800" y="1676400"/>
            <a:ext cx="438150" cy="2667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Straight Arrow Connector 42"/>
          <p:cNvCxnSpPr>
            <a:cxnSpLocks noChangeShapeType="1"/>
            <a:stCxn id="21" idx="3"/>
            <a:endCxn id="25" idx="1"/>
          </p:cNvCxnSpPr>
          <p:nvPr/>
        </p:nvCxnSpPr>
        <p:spPr bwMode="auto">
          <a:xfrm>
            <a:off x="5638800" y="1943100"/>
            <a:ext cx="438150" cy="3603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7"/>
          <p:cNvCxnSpPr>
            <a:cxnSpLocks noChangeShapeType="1"/>
            <a:stCxn id="15" idx="3"/>
            <a:endCxn id="30" idx="1"/>
          </p:cNvCxnSpPr>
          <p:nvPr/>
        </p:nvCxnSpPr>
        <p:spPr bwMode="auto">
          <a:xfrm>
            <a:off x="1638300" y="5638800"/>
            <a:ext cx="49911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866900" y="3516313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Casper Demo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(ICDE)</a:t>
            </a:r>
          </a:p>
        </p:txBody>
      </p:sp>
      <p:cxnSp>
        <p:nvCxnSpPr>
          <p:cNvPr id="34" name="Straight Arrow Connector 33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1638300" y="3059113"/>
            <a:ext cx="228600" cy="8001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3810000" y="3886200"/>
            <a:ext cx="16764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648200" y="3962400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667250" y="4708525"/>
            <a:ext cx="1428750" cy="158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M-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UofM-5</Template>
  <TotalTime>7393</TotalTime>
  <Words>1636</Words>
  <Application>Microsoft Office PowerPoint</Application>
  <PresentationFormat>On-screen Show (4:3)</PresentationFormat>
  <Paragraphs>481</Paragraphs>
  <Slides>35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ＭＳ Ｐゴシック</vt:lpstr>
      <vt:lpstr>Calibri</vt:lpstr>
      <vt:lpstr>굴림</vt:lpstr>
      <vt:lpstr>Wingdings</vt:lpstr>
      <vt:lpstr>UofM-5</vt:lpstr>
      <vt:lpstr>Bitmap Image</vt:lpstr>
      <vt:lpstr>Visio</vt:lpstr>
      <vt:lpstr>Location Privacy in Casper: A Tale of two Systems</vt:lpstr>
      <vt:lpstr>Location-based Services: Then</vt:lpstr>
      <vt:lpstr>Location-based Services: Now</vt:lpstr>
      <vt:lpstr>Location-based Services: Why Now ?</vt:lpstr>
      <vt:lpstr>Location-based Services: Future Prospects</vt:lpstr>
      <vt:lpstr>Privacy Threats in Location-based Services</vt:lpstr>
      <vt:lpstr>Privacy Threats in Location-based Services</vt:lpstr>
      <vt:lpstr>Casper: Project Overview</vt:lpstr>
      <vt:lpstr>Casper: Project Overview</vt:lpstr>
      <vt:lpstr>Casper Architecture</vt:lpstr>
      <vt:lpstr>Location Anonymizer: Basic Pyramid Structure</vt:lpstr>
      <vt:lpstr>Location Anonymizer: Adaptive Pyramid Structure</vt:lpstr>
      <vt:lpstr>Privacy-Aware Query Classification</vt:lpstr>
      <vt:lpstr>Private Nearest-Neighbor Queries over Public Data</vt:lpstr>
      <vt:lpstr>Casper: Project Overview</vt:lpstr>
      <vt:lpstr>Continuous Private Queries </vt:lpstr>
      <vt:lpstr>Slide 17</vt:lpstr>
      <vt:lpstr>Solution to Maximum Movement Boundary Attack  </vt:lpstr>
      <vt:lpstr>Solution to Maximum Movement Boundary Attack  </vt:lpstr>
      <vt:lpstr>Solution to Query Tracking Attack: </vt:lpstr>
      <vt:lpstr>Casper: Project Overview</vt:lpstr>
      <vt:lpstr>Casper*</vt:lpstr>
      <vt:lpstr>Casper: Project Overview</vt:lpstr>
      <vt:lpstr>Approximate Range NN Queries</vt:lpstr>
      <vt:lpstr>Casper: Project Overview</vt:lpstr>
      <vt:lpstr>Quality-aware Location Anonymization for Road Networks </vt:lpstr>
      <vt:lpstr>Casper Prototype (ICDE 2007 DEMO)</vt:lpstr>
      <vt:lpstr>Casper: Project Overview</vt:lpstr>
      <vt:lpstr>Location Systems in Wireless Sensor Network</vt:lpstr>
      <vt:lpstr>Privacy Threats in Location Systems</vt:lpstr>
      <vt:lpstr>TinyCasper</vt:lpstr>
      <vt:lpstr>In-Network  Anonymization Algorithm</vt:lpstr>
      <vt:lpstr>Aggregate Query Processing: A Histogram Approach</vt:lpstr>
      <vt:lpstr>TinyCasper Prototype (SIGMOD 2008 DEMO)</vt:lpstr>
      <vt:lpstr>Thank You 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cchow</dc:creator>
  <cp:lastModifiedBy>CSE</cp:lastModifiedBy>
  <cp:revision>535</cp:revision>
  <dcterms:created xsi:type="dcterms:W3CDTF">2008-11-12T16:29:16Z</dcterms:created>
  <dcterms:modified xsi:type="dcterms:W3CDTF">2009-11-03T16:26:18Z</dcterms:modified>
</cp:coreProperties>
</file>